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笔算加法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848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一、你会笔算三位数加三位数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不进位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36.eps" descr="id:214748811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819575"/>
            <a:ext cx="7097131" cy="3633021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5737494" y="43622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04953" y="43622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871760" y="43622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002212" y="37760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650959" y="4905455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225955" y="4905455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781504" y="4905455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212504" y="37760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96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123+304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	43+435=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520+247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304+123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435+43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247+520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234+53=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542+235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215+463=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82466" y="109510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427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82466" y="166171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427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03748" y="109510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478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03748" y="166171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478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112066" y="109510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767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112066" y="166171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767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697"/>
          <a:stretch/>
        </p:blipFill>
        <p:spPr>
          <a:xfrm>
            <a:off x="135082" y="3612132"/>
            <a:ext cx="3691736" cy="11969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65711" y="3612133"/>
            <a:ext cx="3792950" cy="11969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97554" y="3612132"/>
            <a:ext cx="3732934" cy="119512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705820" y="2772951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287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072243" y="277295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112065" y="2772951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678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521+367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下面说法错误的是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结果的个位是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结果的百位是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898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下面计算结果最接近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的算式是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433+265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401+191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402+196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2740" y="22114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13591" y="33361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81000" y="1993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五、购物。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一台空气炸锅比一台电饭煲贵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一台空气炸锅的价格是多少元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234+113=347(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买一台空气炸锅和一台果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蔬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清洗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一共需要多少元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347+142=489(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请再提出一个用加法解决的问题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并解答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买一台电饭煲和一台果蔬清洗机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一共需要多少元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234+142=376(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M2KSG37.eps" descr="id:214748812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2019" y="1458192"/>
            <a:ext cx="5980882" cy="206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76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王爷爷有一沓用于剪纸创作的特种红纸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第一次用掉了红纸总量的一半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第二次又用掉了剩下红纸的一半还多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最后还剩下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张红纸。这沓特种红纸原来共有多少张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47544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201+21=222(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222+222=444(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444+444=888(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252</Words>
  <Application>Microsoft Office PowerPoint</Application>
  <PresentationFormat>宽屏</PresentationFormat>
  <Paragraphs>54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2026-02-27T11:56:15Z</dcterms:modified>
</cp:coreProperties>
</file>