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单位换算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3337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里填合适的数。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840903" y="141545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59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940136" y="141545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142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830512" y="1979352"/>
            <a:ext cx="813043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0.81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142363" y="197935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349981" y="197935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1830512" y="335424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06243" y="335424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996079" y="435261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852094" y="435261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550077" y="533974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745328" y="533974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3" grpId="0"/>
      <p:bldP spid="4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三、把下面的长度按从长到短的顺序排列。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)&gt;(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9180" y="3007854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FF0000"/>
                </a:solidFill>
              </a:rPr>
              <a:t>.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79706" y="3007854"/>
            <a:ext cx="1172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FF0000"/>
                </a:solidFill>
              </a:rPr>
              <a:t>.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49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16409" y="3007854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140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68749" y="300785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46660" y="3007854"/>
            <a:ext cx="1172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0</a:t>
            </a:r>
            <a:r>
              <a:rPr lang="en-US" altLang="zh-CN" dirty="0">
                <a:solidFill>
                  <a:srgbClr val="FF0000"/>
                </a:solidFill>
              </a:rPr>
              <a:t>.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99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pic>
        <p:nvPicPr>
          <p:cNvPr id="13" name="LM2KSG48.eps" descr="id:214748611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9472" y="1567729"/>
            <a:ext cx="2927837" cy="300109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1207366"/>
            <a:ext cx="8501991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米长的竹竿竖直插入水池中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露出水面部分比入泥部分长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水深多少厘米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不含泥土部分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296976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=100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10+20=30(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100-10-30=60(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119</Words>
  <Application>Microsoft Office PowerPoint</Application>
  <PresentationFormat>宽屏</PresentationFormat>
  <Paragraphs>42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2026-02-27T08:08:12Z</dcterms:modified>
</cp:coreProperties>
</file>