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时间有多长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钟面上有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个大格是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圈是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秒针走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针正好走了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个大格是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圈是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古人用来计时的工具有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分针正好走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亮亮早上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6:40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,7:20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出门上学。他从起床到出门上学用了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339667" y="156183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69804" y="156183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706144" y="21230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89550" y="212303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632318" y="27477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892592" y="27477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706144" y="32380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051347" y="3238099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601957" y="32380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21440" y="38801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23812" y="38801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水钟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130261" y="433682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8122843" y="433682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0120218" y="489764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" grpId="0"/>
      <p:bldP spid="18" grpId="0"/>
      <p:bldP spid="19" grpId="0"/>
      <p:bldP spid="20" grpId="0"/>
      <p:bldP spid="21" grpId="0"/>
      <p:bldP spid="4" grpId="0"/>
      <p:bldP spid="5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724"/>
            <a:ext cx="60292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二、将下面各钟面上的时间写下来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07.eps" descr="id:214748680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34042"/>
            <a:ext cx="11430000" cy="235445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63124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秒能做些什么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数一数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秒拍掌约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秒约走了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秒眨眼约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4385" y="2846995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51294" y="28469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7749" y="28469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39967" y="284699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64858" y="284699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711767" y="284699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459152" y="2846995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693971" y="284699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从教室前面走到后面约用了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做一次深呼吸大约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妈妈每天跑步的时间约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爸爸每天工作约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7712" y="22114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964157" y="27658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64755" y="33145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02235" y="38773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0023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五、下面是亮亮下午放学后的活动时间表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6081842"/>
              </p:ext>
            </p:extLst>
          </p:nvPr>
        </p:nvGraphicFramePr>
        <p:xfrm>
          <a:off x="381000" y="1687126"/>
          <a:ext cx="11430000" cy="1229568"/>
        </p:xfrm>
        <a:graphic>
          <a:graphicData uri="http://schemas.openxmlformats.org/drawingml/2006/table">
            <a:tbl>
              <a:tblPr firstRow="1" firstCol="1" bandRow="1"/>
              <a:tblGrid>
                <a:gridCol w="3494809"/>
                <a:gridCol w="4000500"/>
                <a:gridCol w="3934691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5:50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6:25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6:30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7:00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7:50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8:30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74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看动画片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吃晚饭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阅读童话故事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027104"/>
            <a:ext cx="474200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亮亮阅读童话故事多长时间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79590"/>
            <a:ext cx="23551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10+30=40(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0262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的闹钟钟面上的分针和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时针从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时整到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时整相遇了几次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LM2KSG109.eps" descr="id:214748683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318" y="2406132"/>
            <a:ext cx="2261365" cy="239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164</Words>
  <Application>Microsoft Office PowerPoint</Application>
  <PresentationFormat>宽屏</PresentationFormat>
  <Paragraphs>70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2026-02-27T08:56:20Z</dcterms:modified>
</cp:coreProperties>
</file>