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99" r:id="rId9"/>
    <p:sldId id="978" r:id="rId10"/>
    <p:sldId id="996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认识四位数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419"/>
            <a:ext cx="4772460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一、读一读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写一写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06.eps" descr="id:214748771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740" y="1525873"/>
            <a:ext cx="2878947" cy="2297979"/>
          </a:xfrm>
          <a:prstGeom prst="rect">
            <a:avLst/>
          </a:prstGeom>
        </p:spPr>
      </p:pic>
      <p:pic>
        <p:nvPicPr>
          <p:cNvPr id="15" name="MM2KSG07.eps" descr="id:2147487721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3355" y="1525874"/>
            <a:ext cx="2878948" cy="2297979"/>
          </a:xfrm>
          <a:prstGeom prst="rect">
            <a:avLst/>
          </a:prstGeom>
        </p:spPr>
      </p:pic>
      <p:pic>
        <p:nvPicPr>
          <p:cNvPr id="16" name="MM2KSG08.eps" descr="id:2147487728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25750" y="1525874"/>
            <a:ext cx="2878948" cy="22979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8740" y="3990468"/>
            <a:ext cx="2889115" cy="2272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4000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4000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个千和</a:t>
            </a:r>
            <a:endParaRPr lang="zh-CN" altLang="zh-CN" sz="4000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个一组成。</a:t>
            </a:r>
            <a:endParaRPr lang="zh-CN" altLang="zh-CN" sz="4000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10984" y="3990468"/>
            <a:ext cx="3903518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b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百和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个十组成。</a:t>
            </a:r>
            <a:endParaRPr lang="zh-CN" altLang="zh-CN" sz="4000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01477" y="3990468"/>
            <a:ext cx="3934691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b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个一组成。</a:t>
            </a:r>
            <a:endParaRPr lang="zh-CN" altLang="zh-CN" sz="4000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33375" y="408179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八千零六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592447" y="461901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8006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53061" y="5177723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8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00225" y="572953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6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824365" y="40817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一千六百六十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5163851" y="461901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1660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4747056" y="5177723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6775065" y="5177723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6</a:t>
            </a:r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5111258" y="572953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6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920053" y="407916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二千零五十六</a:t>
            </a:r>
            <a:endParaRPr lang="zh-CN" altLang="en-US" dirty="0"/>
          </a:p>
        </p:txBody>
      </p:sp>
      <p:sp>
        <p:nvSpPr>
          <p:cNvPr id="39" name="矩形 38"/>
          <p:cNvSpPr/>
          <p:nvPr/>
        </p:nvSpPr>
        <p:spPr>
          <a:xfrm>
            <a:off x="9244991" y="461901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2056</a:t>
            </a:r>
            <a:endParaRPr lang="zh-CN" altLang="en-US" dirty="0"/>
          </a:p>
        </p:txBody>
      </p:sp>
      <p:sp>
        <p:nvSpPr>
          <p:cNvPr id="40" name="矩形 39"/>
          <p:cNvSpPr/>
          <p:nvPr/>
        </p:nvSpPr>
        <p:spPr>
          <a:xfrm>
            <a:off x="8853452" y="5177723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endParaRPr lang="zh-CN" altLang="en-US" dirty="0"/>
          </a:p>
        </p:txBody>
      </p:sp>
      <p:sp>
        <p:nvSpPr>
          <p:cNvPr id="41" name="矩形 40"/>
          <p:cNvSpPr/>
          <p:nvPr/>
        </p:nvSpPr>
        <p:spPr>
          <a:xfrm>
            <a:off x="10874171" y="5177723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5</a:t>
            </a:r>
            <a:endParaRPr lang="zh-CN" altLang="en-US" dirty="0"/>
          </a:p>
        </p:txBody>
      </p:sp>
      <p:sp>
        <p:nvSpPr>
          <p:cNvPr id="42" name="矩形 41"/>
          <p:cNvSpPr/>
          <p:nvPr/>
        </p:nvSpPr>
        <p:spPr>
          <a:xfrm>
            <a:off x="9553472" y="5739921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23" grpId="0"/>
      <p:bldP spid="10" grpId="0"/>
      <p:bldP spid="25" grpId="0"/>
      <p:bldP spid="26" grpId="0"/>
      <p:bldP spid="37" grpId="0"/>
      <p:bldP spid="38" grpId="0"/>
      <p:bldP spid="11" grpId="0"/>
      <p:bldP spid="39" grpId="0"/>
      <p:bldP spid="40" grpId="0"/>
      <p:bldP spid="41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个一组成的数是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作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5806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);8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);6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一个四位数的千位上是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个位上是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其余各位上都是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它是由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个一组成的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90285" y="1132618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600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470890" y="1132618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40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608944" y="1700209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3527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560306" y="232322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三千五百二十七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704385" y="28707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085609" y="2870700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101913" y="28707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百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12261" y="3445834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8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613339" y="344238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982479" y="3442388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6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0455585" y="39863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9004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200377" y="456155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九千零四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288789" y="4540768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6315766" y="4540768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一个四位数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百位上的数字是最大的一位数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千位上的数字比百位上的数字少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十位和个位上都是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3654=(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7002=(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6070=(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5403=(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007658" y="1567729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6900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7739777" y="163924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六千九百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674648" y="2131293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3000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910171" y="2131293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600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141543" y="2131293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5</a:t>
            </a:r>
            <a:r>
              <a:rPr lang="en-US" altLang="zh-CN" dirty="0" smtClean="0">
                <a:solidFill>
                  <a:srgbClr val="FF0000"/>
                </a:solidFill>
              </a:rPr>
              <a:t>0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393872" y="213129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414875" y="2687460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7</a:t>
            </a:r>
            <a:r>
              <a:rPr lang="en-US" altLang="zh-CN" dirty="0" smtClean="0">
                <a:solidFill>
                  <a:srgbClr val="FF0000"/>
                </a:solidFill>
              </a:rPr>
              <a:t>000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829760" y="268746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414875" y="3252861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6000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717678" y="325286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70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414875" y="3798770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5</a:t>
            </a:r>
            <a:r>
              <a:rPr lang="en-US" altLang="zh-CN" dirty="0" smtClean="0">
                <a:solidFill>
                  <a:srgbClr val="FF0000"/>
                </a:solidFill>
              </a:rPr>
              <a:t>000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650223" y="3798770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400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990615" y="379877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47601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086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三、算一算。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400+7000=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6700-700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600-300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500+400=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6500-6000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8500-500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四、填一填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圈一圈。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09.eps" descr="id:214748774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3275125"/>
            <a:ext cx="10390909" cy="140825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89344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更接近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9000)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更接近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8000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069504" y="1401095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7400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215476" y="1401095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60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0028939" y="1401095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3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903249" y="1935467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900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346807" y="1935467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0207289" y="1935467"/>
            <a:ext cx="90281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8</a:t>
            </a:r>
            <a:r>
              <a:rPr lang="en-US" altLang="zh-CN" dirty="0" smtClean="0">
                <a:solidFill>
                  <a:srgbClr val="FF0000"/>
                </a:solidFill>
              </a:rPr>
              <a:t>0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924031" y="4019138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1</a:t>
            </a:r>
            <a:r>
              <a:rPr lang="en-US" altLang="zh-CN" dirty="0" smtClean="0">
                <a:solidFill>
                  <a:srgbClr val="FF0000"/>
                </a:solidFill>
              </a:rPr>
              <a:t>0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5874619" y="4019138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50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8846419" y="4019138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8</a:t>
            </a:r>
            <a:r>
              <a:rPr lang="en-US" altLang="zh-CN" dirty="0" smtClean="0">
                <a:solidFill>
                  <a:srgbClr val="FF0000"/>
                </a:solidFill>
              </a:rPr>
              <a:t>0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24" name="椭圆 23"/>
          <p:cNvSpPr/>
          <p:nvPr/>
        </p:nvSpPr>
        <p:spPr>
          <a:xfrm>
            <a:off x="2338393" y="4948840"/>
            <a:ext cx="799662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25" name="椭圆 24"/>
          <p:cNvSpPr/>
          <p:nvPr/>
        </p:nvSpPr>
        <p:spPr>
          <a:xfrm>
            <a:off x="8250820" y="4948840"/>
            <a:ext cx="799662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68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五、每个数中的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各表示多少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连一连。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MM2KSG10.eps" descr="id:214748774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09677"/>
            <a:ext cx="11430000" cy="4001004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005445" y="1423555"/>
            <a:ext cx="8468591" cy="170410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101936" y="1489236"/>
            <a:ext cx="2462646" cy="16384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558636" y="1510018"/>
            <a:ext cx="6229350" cy="16384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673311" y="1510018"/>
            <a:ext cx="6229350" cy="16384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81855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六、摆一摆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写一写。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四张数字卡片能摆出多少个不同的四位数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把它们写出来。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2970921"/>
            <a:ext cx="628890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个。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2008,2080,2800,8002,8020,8200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</TotalTime>
  <Words>213</Words>
  <Application>Microsoft Office PowerPoint</Application>
  <PresentationFormat>宽屏</PresentationFormat>
  <Paragraphs>88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126</cp:revision>
  <dcterms:created xsi:type="dcterms:W3CDTF">2023-06-16T14:45:50Z</dcterms:created>
  <dcterms:modified xsi:type="dcterms:W3CDTF">2026-02-27T11:11:49Z</dcterms:modified>
</cp:coreProperties>
</file>