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两位数乘一位数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23</a:t>
            </a:r>
            <a:r>
              <a:rPr lang="en-US" altLang="zh-CN" dirty="0">
                <a:solidFill>
                  <a:srgbClr val="000000"/>
                </a:solidFill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3=</a:t>
            </a:r>
            <a:r>
              <a:rPr lang="en-US" altLang="zh-CN" dirty="0">
                <a:solidFill>
                  <a:srgbClr val="000000"/>
                </a:solidFill>
                <a:ea typeface="NEU-BZ-S9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NEU-BZ-S92"/>
              </a:rPr>
              <a:t>)</a:t>
            </a:r>
            <a:endParaRPr lang="zh-CN" altLang="en-US" dirty="0"/>
          </a:p>
        </p:txBody>
      </p:sp>
      <p:pic>
        <p:nvPicPr>
          <p:cNvPr id="13" name="LM2KSG114.eps" descr="id:214748685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2168263"/>
            <a:ext cx="7097131" cy="1251792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778558" y="156583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69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420055"/>
            <a:ext cx="2002471" cy="17727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3=60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3=9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60+9=69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02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也就是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支牙膏一共要付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计算时可以先算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最后算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LM2KSG115.eps" descr="id:214748686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9440" y="3179763"/>
            <a:ext cx="1613119" cy="1613119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4956411" y="90809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489320" y="90809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75356" y="146831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48492" y="201293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946519" y="201293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679705" y="258028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87013" y="258028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946020" y="258028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981233" y="258028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比一比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	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10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直接写得数。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21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42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33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23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62921" y="208232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513849" y="264772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492218" y="208232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674319" y="264772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753183" y="208232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924893" y="264772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526472" y="376975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66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678069" y="376975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84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924892" y="376975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84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0669540" y="376975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82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526472" y="430318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26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678069" y="430318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99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7924892" y="430318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46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10669540" y="430318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二年级三班的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名同学筹备研学活动。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每人要设计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张研学路线指引卡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,22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名同学一共要设计多少张路线指引卡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92467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学校为研学活动准备了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瓶饮用水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每人领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,22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名同学领完后还剩多少瓶饮用水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72186"/>
            <a:ext cx="233269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3=66(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07703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4=88(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瓶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90-88=2(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瓶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一捆电线长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第一次用去了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第二次用去的是第一次的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这捆电线比原来短了多少米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28024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4=48(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48+12=60(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Words>218</Words>
  <Application>Microsoft Office PowerPoint</Application>
  <PresentationFormat>宽屏</PresentationFormat>
  <Paragraphs>65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126</cp:revision>
  <dcterms:created xsi:type="dcterms:W3CDTF">2023-06-16T14:45:50Z</dcterms:created>
  <dcterms:modified xsi:type="dcterms:W3CDTF">2026-02-27T09:34:38Z</dcterms:modified>
</cp:coreProperties>
</file>