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6" r:id="rId4"/>
    <p:sldId id="977" r:id="rId5"/>
    <p:sldId id="991" r:id="rId6"/>
    <p:sldId id="992" r:id="rId7"/>
    <p:sldId id="994" r:id="rId8"/>
    <p:sldId id="995" r:id="rId9"/>
    <p:sldId id="978" r:id="rId10"/>
    <p:sldId id="981" r:id="rId11"/>
    <p:sldId id="979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__1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十几减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8554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241100"/>
              </p:ext>
            </p:extLst>
          </p:nvPr>
        </p:nvGraphicFramePr>
        <p:xfrm>
          <a:off x="446557" y="2452331"/>
          <a:ext cx="11340450" cy="992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文档" r:id="rId4" imgW="4536180" imgH="396841" progId="Word.Document.12">
                  <p:embed/>
                </p:oleObj>
              </mc:Choice>
              <mc:Fallback>
                <p:oleObj name="文档" r:id="rId4" imgW="4536180" imgH="3968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557" y="2452331"/>
                        <a:ext cx="11340450" cy="992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6286488" y="261885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968313" y="261885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8484"/>
            <a:ext cx="422423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一、先圈一圈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28004"/>
            <a:ext cx="11430000" cy="3811605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2276833" y="48463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742059" y="48463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1196894" y="48463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二、看图填一填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426" y="1208953"/>
            <a:ext cx="7097131" cy="388339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004196" y="331884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56499" y="442303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427" y="847004"/>
            <a:ext cx="5470134" cy="384030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287449" y="280872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22630" y="40003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8288"/>
            <a:ext cx="11430000" cy="203018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162532" y="198880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486356" y="304868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508263" y="198880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832087" y="304868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843603" y="198880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1167427" y="304868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587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446468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四、连一连。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给小鸟找家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12.eps" descr="id:214748614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85861"/>
            <a:ext cx="11430000" cy="443692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75104" y="2620572"/>
            <a:ext cx="4116441" cy="18890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75104" y="2620572"/>
            <a:ext cx="2030568" cy="18890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005672" y="2620572"/>
            <a:ext cx="2030568" cy="18890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122113" y="2620572"/>
            <a:ext cx="1886805" cy="18890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152681" y="2620572"/>
            <a:ext cx="1886805" cy="18890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211291" y="2620572"/>
            <a:ext cx="3886660" cy="18890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492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83"/>
            <a:ext cx="11430000" cy="22529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11-9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18-9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9+6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15-9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14-10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16-9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14-9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13-9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067743"/>
            <a:ext cx="4682692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六、比一比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谁先拿到小旗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13.eps" descr="id:214748615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770098"/>
            <a:ext cx="11430000" cy="24983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3061" y="1609293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33650" y="1609293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503848" y="1609293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346383" y="2395263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33650" y="2413599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600595" y="239396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2806768" y="401939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5139017" y="401939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7600595" y="401939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28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10140955" y="401939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2806768" y="547412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5139017" y="547412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600595" y="547412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2800" dirty="0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10140955" y="547412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18" grpId="0"/>
      <p:bldP spid="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343766"/>
            <a:ext cx="11430000" cy="55738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小丽有多少个圈没有套中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ffectLst/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ffectLst/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ffectLst/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5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25JKSG02.eps" descr="id:214748768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9491" y="1570635"/>
            <a:ext cx="7653019" cy="30176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5856" y="5079318"/>
            <a:ext cx="28184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14     -     9         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</TotalTime>
  <Words>136</Words>
  <Application>Microsoft Office PowerPoint</Application>
  <PresentationFormat>宽屏</PresentationFormat>
  <Paragraphs>59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88</cp:revision>
  <dcterms:created xsi:type="dcterms:W3CDTF">2023-06-16T14:45:50Z</dcterms:created>
  <dcterms:modified xsi:type="dcterms:W3CDTF">2026-02-08T00:52:57Z</dcterms:modified>
</cp:coreProperties>
</file>