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0"/>
  </p:notesMasterIdLst>
  <p:sldIdLst>
    <p:sldId id="990" r:id="rId3"/>
    <p:sldId id="976" r:id="rId4"/>
    <p:sldId id="977" r:id="rId5"/>
    <p:sldId id="991" r:id="rId6"/>
    <p:sldId id="978" r:id="rId7"/>
    <p:sldId id="979" r:id="rId8"/>
    <p:sldId id="993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数学连环画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9153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一、下面的连环画讲了一个什么故事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在这个故事中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你能找到哪些数学信息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9" name="25JKSG80.eps" descr="id:2147491149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1949" y="1531862"/>
            <a:ext cx="7168102" cy="5146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9313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我知道这个连环画讲了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一起去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的故事。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我会求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小白猫比小灰猫多钓了几条鱼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37-20=17(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条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小灰猫要再钓多少条鱼才能和小白猫一样多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37-20=17(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条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小白猫和小灰猫一共钓了多少条鱼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37+20=57(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条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b="1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80758" y="95070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小白猫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769858" y="95070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小灰猫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159194" y="95070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钓鱼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0641"/>
            <a:ext cx="6567824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我会补充信息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还会接着画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DM1KSG82.eps" descr="id:2147486573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05475" y="1535201"/>
            <a:ext cx="6781050" cy="50989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59674" y="96179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50068"/>
            <a:ext cx="5400837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三、我会画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画出我的数学故事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DM1KSG83.eps" descr="id:2147486587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860" y="1548400"/>
            <a:ext cx="9446281" cy="5138612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5403974" y="96179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339</TotalTime>
  <Words>89</Words>
  <Application>Microsoft Office PowerPoint</Application>
  <PresentationFormat>宽屏</PresentationFormat>
  <Paragraphs>26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NEU-BZ-S92</vt:lpstr>
      <vt:lpstr>等线</vt:lpstr>
      <vt:lpstr>方正楷体_GBK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77</cp:revision>
  <dcterms:created xsi:type="dcterms:W3CDTF">2023-06-16T14:45:50Z</dcterms:created>
  <dcterms:modified xsi:type="dcterms:W3CDTF">2026-02-08T03:12:27Z</dcterms:modified>
</cp:coreProperties>
</file>