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6" r:id="rId4"/>
    <p:sldId id="977" r:id="rId5"/>
    <p:sldId id="994" r:id="rId6"/>
    <p:sldId id="991" r:id="rId7"/>
    <p:sldId id="978" r:id="rId8"/>
    <p:sldId id="981" r:id="rId9"/>
    <p:sldId id="979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数的顺序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6037"/>
            <a:ext cx="6019597" cy="3927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一、先按顺序填数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再完成下列各题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把个位上是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的数涂上红色。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把十位上是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的数涂上绿色。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把上表中十位上的数字和个位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数字相同的数写在下面的横线上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22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33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44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endParaRPr lang="en-US" altLang="zh-CN" dirty="0" smtClean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66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77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88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99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1KSG57-1.eps" descr="id:214748800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4573" y="993774"/>
            <a:ext cx="5254625" cy="525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98630" y="16143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charRg st="84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0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charRg st="100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35060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根据上表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25JKSG13.eps" descr="id:214748955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02800"/>
            <a:ext cx="11430000" cy="219402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196666" y="20927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68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9693" y="280152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77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24029" y="280152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79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96666" y="349549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8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109744" y="280152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65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824130" y="280152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66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403162" y="349549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74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109744" y="349549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75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310144" y="209686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33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747138" y="209686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35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1152959" y="209686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37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016726" y="280152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44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0434645" y="280152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46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747137" y="349549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3442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个位上是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的最大两位数是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十位上是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的最大两位数是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86967" y="19122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61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01667" y="191221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59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52267" y="248339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98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157667" y="248339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44536" y="304124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962436" y="304124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3775"/>
            <a:ext cx="11430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三、在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里填上合适的数。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&lt;81&lt;8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2&gt;80&gt;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5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&lt;55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0&lt;60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70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&gt;60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en-US" altLang="zh-CN" sz="5000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&lt;60&lt;</a:t>
            </a:r>
            <a:r>
              <a:rPr lang="en-US" altLang="zh-CN" sz="5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endParaRPr lang="zh-CN" altLang="zh-CN" sz="5000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四、按规律填数。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39,38,37,(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15,20,25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,(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26,36,46,(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66904" y="17827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354404" y="17827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805589" y="17827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364873" y="17827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017829" y="17827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02301" y="278052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250501" y="278052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68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8733259" y="278052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59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10137832" y="278052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61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2264635" y="408862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36</a:t>
            </a:r>
            <a:endParaRPr lang="zh-CN" altLang="en-US" sz="28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3338446" y="408862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35</a:t>
            </a:r>
            <a:endParaRPr lang="zh-CN" altLang="en-US" sz="2800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4341545" y="408862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34</a:t>
            </a:r>
            <a:endParaRPr lang="zh-CN" altLang="en-US" sz="2800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2264635" y="466178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3338446" y="466178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35</a:t>
            </a:r>
            <a:endParaRPr lang="zh-CN" altLang="en-US" sz="28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4341545" y="466178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40</a:t>
            </a:r>
            <a:endParaRPr lang="zh-CN" altLang="en-US" sz="2800" dirty="0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2264635" y="520953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56</a:t>
            </a:r>
            <a:endParaRPr lang="zh-CN" altLang="en-US" sz="2800" dirty="0"/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3338446" y="520953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66</a:t>
            </a:r>
            <a:endParaRPr lang="zh-CN" altLang="en-US" sz="2800" dirty="0"/>
          </a:p>
        </p:txBody>
      </p:sp>
      <p:sp>
        <p:nvSpPr>
          <p:cNvPr id="34" name="矩形 33"/>
          <p:cNvSpPr>
            <a:spLocks noChangeAspect="1"/>
          </p:cNvSpPr>
          <p:nvPr/>
        </p:nvSpPr>
        <p:spPr>
          <a:xfrm>
            <a:off x="4341545" y="520953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76</a:t>
            </a: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6075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58.eps" descr="id:214748802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2095" y="1076262"/>
            <a:ext cx="8987811" cy="341792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670257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明明前面有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排队的一共有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461467" y="469565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34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994400" y="469565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5695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六、解决问题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1KSG59.eps" descr="id:214748803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911" y="1816382"/>
            <a:ext cx="5332179" cy="2133559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145828"/>
            <a:ext cx="63498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接着往后看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她应该从第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页看起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328845" y="416276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209</Words>
  <Application>Microsoft Office PowerPoint</Application>
  <PresentationFormat>宽屏</PresentationFormat>
  <Paragraphs>76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80</cp:revision>
  <dcterms:created xsi:type="dcterms:W3CDTF">2023-06-16T14:45:50Z</dcterms:created>
  <dcterms:modified xsi:type="dcterms:W3CDTF">2026-02-08T02:00:26Z</dcterms:modified>
</cp:coreProperties>
</file>