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练习九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0967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zh-CN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356090"/>
              </p:ext>
            </p:extLst>
          </p:nvPr>
        </p:nvGraphicFramePr>
        <p:xfrm>
          <a:off x="425775" y="4078716"/>
          <a:ext cx="11340450" cy="59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536180" imgH="237888" progId="Word.Document.12">
                  <p:embed/>
                </p:oleObj>
              </mc:Choice>
              <mc:Fallback>
                <p:oleObj name="文档" r:id="rId4" imgW="4536180" imgH="2378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775" y="4078716"/>
                        <a:ext cx="11340450" cy="594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25JKSG23.eps" descr="id:2147490559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017" y="1965738"/>
            <a:ext cx="7063069" cy="1878898"/>
          </a:xfrm>
          <a:prstGeom prst="rect">
            <a:avLst/>
          </a:prstGeom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2372970" y="404186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5376198" y="404186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6523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从图中已知桃树有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苹果树比桃树多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求苹果树有多少棵。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40+24=64(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4" name="DM1KSG18.eps" descr="id:21474859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6988" y="558880"/>
            <a:ext cx="6942330" cy="2743119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514815" y="34889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16437" y="348897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8267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从图中已知橘子树有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梨树比橘子树少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求梨树有多少棵。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列式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63-9=54(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pic>
        <p:nvPicPr>
          <p:cNvPr id="4" name="DM1KSG19.eps" descr="id:21474860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694" y="557211"/>
            <a:ext cx="6420882" cy="253682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94965" y="330851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69020" y="330851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407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二、植树活动。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班比一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班多植树多少棵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14-9=5(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班比一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班多植树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班植树比一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班植树多少棵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14-5=9(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班植树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67415" y="25370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25915" y="420740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261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032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DM1KSG20.eps" descr="id:214748601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675618"/>
            <a:ext cx="10390909" cy="245821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25193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每个盒子装一个蛋糕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还要做多少个蛋糕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才能把准备的盒子用完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844147"/>
            <a:ext cx="2273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36-20=16(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四、哥哥有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弟弟的卡片比哥哥少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弟弟有多少张卡片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425776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32-6=26(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177</Words>
  <Application>Microsoft Office PowerPoint</Application>
  <PresentationFormat>宽屏</PresentationFormat>
  <Paragraphs>48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2026-02-08T02:36:11Z</dcterms:modified>
</cp:coreProperties>
</file>