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9"/>
  </p:notesMasterIdLst>
  <p:sldIdLst>
    <p:sldId id="990" r:id="rId3"/>
    <p:sldId id="976" r:id="rId4"/>
    <p:sldId id="977" r:id="rId5"/>
    <p:sldId id="978" r:id="rId6"/>
    <p:sldId id="979" r:id="rId7"/>
    <p:sldId id="993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50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有多大</a:t>
            </a: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818554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一、估一估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本练习本大约有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本数学书厚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,50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本练习本大约有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本数学书厚。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本练习本大约有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本数学书厚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本练习本大约有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本数学书厚。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8490596" y="2386918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5672367" y="2956583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同学们在体育课上拍皮球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个同学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每人一个皮球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一共需要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个皮球。一个筐能装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个皮球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一共需要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个筐。两个同学抬一个筐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一共需要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个同学一起抬。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0194705" y="2149055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50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207110" y="271445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1385728" y="3264610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350476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50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杯沙子能装满一个塑料桶吗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你打算怎样做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LM1KSG87.eps" descr="id:2147488363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149573"/>
            <a:ext cx="11430000" cy="2419299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8317948" y="141545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260</TotalTime>
  <Words>99</Words>
  <Application>Microsoft Office PowerPoint</Application>
  <PresentationFormat>宽屏</PresentationFormat>
  <Paragraphs>23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等线</vt:lpstr>
      <vt:lpstr>方正楷体_GBK</vt:lpstr>
      <vt:lpstr>黑体</vt:lpstr>
      <vt:lpstr>华文琥珀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78</cp:revision>
  <dcterms:created xsi:type="dcterms:W3CDTF">2023-06-16T14:45:50Z</dcterms:created>
  <dcterms:modified xsi:type="dcterms:W3CDTF">2026-02-08T02:02:04Z</dcterms:modified>
</cp:coreProperties>
</file>