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78" r:id="rId6"/>
    <p:sldId id="998" r:id="rId7"/>
    <p:sldId id="995" r:id="rId8"/>
    <p:sldId id="997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8" name="LM1KSG26.eps" descr="id:214748937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252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4690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不能以正确的分类标准判断事物所属的类别。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给小动物分类。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LM1KSG27.eps" descr="id:214748784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3349" y="1570130"/>
            <a:ext cx="7385303" cy="307256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381000" y="487255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天上飞的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地上跑的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水里游的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此题易错在没有准确判断出每个事物分别属于哪个类别。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②④⑤⑦⑧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⑥⑨⑩</a:t>
            </a:r>
            <a:r>
              <a:rPr lang="zh-CN" altLang="en-US" dirty="0"/>
              <a:t>⑪⑫ 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429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484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运用分类讨论法解决问题。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按不同的标准把扣子进行分类。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M1KSG28.eps" descr="id:214748785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207366"/>
            <a:ext cx="8587528" cy="263717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865318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根据题意要求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把扣子按不同的标准分类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需要找出分类标准。观察这些扣子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有的扣子是正方形的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有的扣子是圆形的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可以按扣子的形状进行分类。观察这些扣子的扣眼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有的扣子上有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个扣眼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有的扣子上有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个扣眼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可以按扣子上扣眼的个数进行分类。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4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9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按形状分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77372952"/>
              </p:ext>
            </p:extLst>
          </p:nvPr>
        </p:nvGraphicFramePr>
        <p:xfrm>
          <a:off x="381000" y="1559649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3006436"/>
                <a:gridCol w="4125191"/>
                <a:gridCol w="4298373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形状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正方形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圆形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696271"/>
            <a:ext cx="216918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按扣眼数分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16334738"/>
              </p:ext>
            </p:extLst>
          </p:nvPr>
        </p:nvGraphicFramePr>
        <p:xfrm>
          <a:off x="381000" y="3426731"/>
          <a:ext cx="11430000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987802"/>
                <a:gridCol w="4162806"/>
                <a:gridCol w="4279392"/>
              </a:tblGrid>
              <a:tr h="2011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扣眼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个扣眼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个扣眼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6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457078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在解决按不同标准分类的问题时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先要根据事物的不同特征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确定不同的分类标准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再根据分类标准进行数据统计。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49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226</Words>
  <Application>Microsoft Office PowerPoint</Application>
  <PresentationFormat>宽屏</PresentationFormat>
  <Paragraphs>37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2026-02-08T01:38:47Z</dcterms:modified>
</cp:coreProperties>
</file>