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82" r:id="rId11"/>
    <p:sldId id="979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2.docx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练习二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818554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-2=6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17-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=12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331259" y="294489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481827" y="294489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753183" y="2944891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0476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19336"/>
            <a:ext cx="11430000" cy="1951542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653378" y="223854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474260" y="327452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986375" y="223993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6819992" y="327452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10342498" y="223993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1165724" y="327452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7724"/>
            <a:ext cx="48237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二、小蜜蜂采花蜜。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42.eps" descr="id:2147486459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04095"/>
            <a:ext cx="11430000" cy="42881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5540" y="445586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①⑤⑥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04030" y="44558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cs typeface="宋体" panose="02010600030101010101" pitchFamily="2" charset="-122"/>
              </a:rPr>
              <a:t>②③④⑦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991466"/>
            <a:ext cx="11430000" cy="30531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三、在</a:t>
            </a:r>
            <a:r>
              <a:rPr lang="en-US" altLang="zh-CN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里填上合适的数。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6000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+8&lt;16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6000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-7&gt;5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13-8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sz="6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-7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6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+7&lt;14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6000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-8&gt;3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16-7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en-US" altLang="zh-CN" sz="6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-8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6242" y="190068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700387" y="190068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835969" y="1900682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66242" y="307701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700387" y="307701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835969" y="307701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9016"/>
            <a:ext cx="38747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四、看图列式并计算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7659688"/>
              </p:ext>
            </p:extLst>
          </p:nvPr>
        </p:nvGraphicFramePr>
        <p:xfrm>
          <a:off x="479206" y="841111"/>
          <a:ext cx="11275153" cy="1983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3" imgW="4510061" imgH="793206" progId="Word.Document.12">
                  <p:embed/>
                </p:oleObj>
              </mc:Choice>
              <mc:Fallback>
                <p:oleObj name="文档" r:id="rId3" imgW="4510061" imgH="7932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206" y="841111"/>
                        <a:ext cx="11275153" cy="1983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582071"/>
              </p:ext>
            </p:extLst>
          </p:nvPr>
        </p:nvGraphicFramePr>
        <p:xfrm>
          <a:off x="479206" y="3510066"/>
          <a:ext cx="11275153" cy="1983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文档" r:id="rId5" imgW="4510061" imgH="793206" progId="Word.Document.12">
                  <p:embed/>
                </p:oleObj>
              </mc:Choice>
              <mc:Fallback>
                <p:oleObj name="文档" r:id="rId5" imgW="4510061" imgH="7932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206" y="3510066"/>
                        <a:ext cx="11275153" cy="1983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81000" y="2772431"/>
            <a:ext cx="191430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16-8=8(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1000" y="5430880"/>
            <a:ext cx="19960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8+7=15(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13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913"/>
            <a:ext cx="25282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45.eps" descr="id:2147486487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5925" y="1566617"/>
            <a:ext cx="9260151" cy="5058986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3461698" y="15924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461698" y="234841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461698" y="311472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813017" y="159249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813017" y="234841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8813017" y="311472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3461698" y="446192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3461698" y="521784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3461698" y="598416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8813017" y="4461927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8813017" y="521784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8813017" y="5984162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3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7004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95800993"/>
              </p:ext>
            </p:extLst>
          </p:nvPr>
        </p:nvGraphicFramePr>
        <p:xfrm>
          <a:off x="381000" y="1596565"/>
          <a:ext cx="11430000" cy="2769788"/>
        </p:xfrm>
        <a:graphic>
          <a:graphicData uri="http://schemas.openxmlformats.org/drawingml/2006/table">
            <a:tbl>
              <a:tblPr firstRow="1" firstCol="1" bandRow="1"/>
              <a:tblGrid>
                <a:gridCol w="1794869"/>
                <a:gridCol w="2915233"/>
                <a:gridCol w="3324509"/>
                <a:gridCol w="3395389"/>
              </a:tblGrid>
              <a:tr h="60039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兴趣小组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合唱组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书法组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美术组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75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男生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11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女生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52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一共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370351" y="3755262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73324" y="2279753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719196" y="302789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56056"/>
            <a:ext cx="4323620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七、看图填一填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72961"/>
            <a:ext cx="11430000" cy="272349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121145"/>
            <a:ext cx="11430000" cy="652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第一行有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第二行有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棵树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两行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一共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有多少棵树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209781" y="414192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79008" y="4141927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4723749"/>
            <a:ext cx="19960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8+6=14(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169</Words>
  <Application>Microsoft Office PowerPoint</Application>
  <PresentationFormat>宽屏</PresentationFormat>
  <Paragraphs>77</Paragraphs>
  <Slides>11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83</cp:revision>
  <dcterms:created xsi:type="dcterms:W3CDTF">2023-06-16T14:45:50Z</dcterms:created>
  <dcterms:modified xsi:type="dcterms:W3CDTF">2026-02-08T00:35:15Z</dcterms:modified>
</cp:coreProperties>
</file>