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5" r:id="rId1"/>
    <p:sldMasterId id="2147483724" r:id="rId2"/>
  </p:sldMasterIdLst>
  <p:notesMasterIdLst>
    <p:notesMasterId r:id="rId12"/>
  </p:notesMasterIdLst>
  <p:sldIdLst>
    <p:sldId id="990" r:id="rId3"/>
    <p:sldId id="976" r:id="rId4"/>
    <p:sldId id="977" r:id="rId5"/>
    <p:sldId id="991" r:id="rId6"/>
    <p:sldId id="992" r:id="rId7"/>
    <p:sldId id="978" r:id="rId8"/>
    <p:sldId id="981" r:id="rId9"/>
    <p:sldId id="979" r:id="rId10"/>
    <p:sldId id="993" r:id="rId11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54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2026-02-08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>
                <a:solidFill>
                  <a:prstClr val="black"/>
                </a:solidFill>
              </a:rPr>
              <a:pPr/>
              <a:t>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6397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office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5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6" tIns="48379" rIns="96756" bIns="48379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2169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9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9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6635073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5750719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slide" Target="../slides/slide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4" action="ppaction://hlinksldjump" highlightClick="1">
              <a:snd r:embed="rId5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11041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50" r:id="rId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Relationship Id="rId4" Type="http://schemas.openxmlformats.org/officeDocument/2006/relationships/slide" Target="slide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课时　观察物体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(1)</a:t>
            </a:r>
            <a:endParaRPr lang="zh-CN" altLang="en-US" sz="4233" b="1" dirty="0">
              <a:solidFill>
                <a:srgbClr val="D60093"/>
              </a:solidFill>
              <a:ea typeface="隶书" panose="020105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3385651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459813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382632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6487885" y="4459191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014769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210431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一、右边的四幅图分别是谁看到的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连一连。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2180196"/>
            <a:ext cx="11430000" cy="2665716"/>
          </a:xfrm>
          <a:prstGeom prst="rect">
            <a:avLst/>
          </a:prstGeom>
        </p:spPr>
      </p:pic>
      <p:cxnSp>
        <p:nvCxnSpPr>
          <p:cNvPr id="18" name="直接连接符 17"/>
          <p:cNvCxnSpPr/>
          <p:nvPr/>
        </p:nvCxnSpPr>
        <p:spPr>
          <a:xfrm>
            <a:off x="5945731" y="3329147"/>
            <a:ext cx="5242969" cy="849153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H="1">
            <a:off x="5958431" y="3303747"/>
            <a:ext cx="1739901" cy="80376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H="1">
            <a:off x="7825331" y="3303747"/>
            <a:ext cx="1739901" cy="80376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flipH="1">
            <a:off x="9704931" y="3303747"/>
            <a:ext cx="1668985" cy="80376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346000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二、它们说得对吗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对的在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里画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en-US" altLang="zh-CN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错的画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“×”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1209675"/>
            <a:ext cx="11430000" cy="4142211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10883116" y="1623953"/>
            <a:ext cx="420308" cy="6043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endParaRPr lang="zh-CN" altLang="en-US" sz="28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10883116" y="2991282"/>
            <a:ext cx="420308" cy="6043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endParaRPr lang="zh-CN" altLang="en-US" sz="28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10883116" y="4320511"/>
            <a:ext cx="420308" cy="6043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589696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85907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三、右边的四幅图分别是从哪个位置观察到的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填序号。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9" name="25JKSG26.eps" descr="id:2147490784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1913584"/>
            <a:ext cx="11430000" cy="220703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4286275" y="3566221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宋体" panose="02010600030101010101" pitchFamily="2" charset="-122"/>
              </a:rPr>
              <a:t>①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6530712" y="3566221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宋体" panose="02010600030101010101" pitchFamily="2" charset="-122"/>
              </a:rPr>
              <a:t>②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8745680" y="3566221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宋体" panose="02010600030101010101" pitchFamily="2" charset="-122"/>
              </a:rPr>
              <a:t>④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10991821" y="3566221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宋体" panose="02010600030101010101" pitchFamily="2" charset="-122"/>
              </a:rPr>
              <a:t>③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86194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993775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四、下面是四位同学在美术课上画的他们看到的书包的样子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他们分别坐在哪里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请把他们的名字填在对应的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里。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2352414"/>
            <a:ext cx="11430000" cy="2837439"/>
          </a:xfrm>
          <a:prstGeom prst="rect">
            <a:avLst/>
          </a:prstGeom>
        </p:spPr>
      </p:pic>
      <p:sp>
        <p:nvSpPr>
          <p:cNvPr id="15" name="矩形 14"/>
          <p:cNvSpPr>
            <a:spLocks noChangeAspect="1"/>
          </p:cNvSpPr>
          <p:nvPr/>
        </p:nvSpPr>
        <p:spPr>
          <a:xfrm>
            <a:off x="1959233" y="2270047"/>
            <a:ext cx="902811" cy="5922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 smtClean="0">
                <a:solidFill>
                  <a:srgbClr val="FF0000"/>
                </a:solidFill>
              </a:rPr>
              <a:t>苹苹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1959233" y="4632434"/>
            <a:ext cx="902811" cy="5922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 smtClean="0">
                <a:solidFill>
                  <a:srgbClr val="FF0000"/>
                </a:solidFill>
              </a:rPr>
              <a:t>明明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511433" y="3338600"/>
            <a:ext cx="902811" cy="5922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 smtClean="0">
                <a:solidFill>
                  <a:srgbClr val="FF0000"/>
                </a:solidFill>
              </a:rPr>
              <a:t>壮壮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3432433" y="3338600"/>
            <a:ext cx="902811" cy="5922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 smtClean="0">
                <a:solidFill>
                  <a:srgbClr val="FF0000"/>
                </a:solidFill>
              </a:rPr>
              <a:t>依依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65150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五、下面三幅图中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哪两幅图是从不同的位置观察到的同一个动作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DM1KSG48.eps" descr="id:2147486222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02236" y="1316038"/>
            <a:ext cx="8587528" cy="2920343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381000" y="4395056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图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和图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是从不同的位置观察到的同一个动作。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48930" y="4502149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宋体" panose="02010600030101010101" pitchFamily="2" charset="-122"/>
              </a:rPr>
              <a:t>①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2699930" y="4502149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宋体" panose="02010600030101010101" pitchFamily="2" charset="-122"/>
              </a:rPr>
              <a:t>③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01908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3" name="组合 2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平行四边形 5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矩形 3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0" name="图片 9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12" name="矩形 11"/>
          <p:cNvSpPr>
            <a:spLocks noChangeAspect="1"/>
          </p:cNvSpPr>
          <p:nvPr/>
        </p:nvSpPr>
        <p:spPr>
          <a:xfrm>
            <a:off x="381000" y="1354138"/>
            <a:ext cx="11430000" cy="17125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六、左边三幅图片描绘的分别是贝贝家、甜甜家和亮亮家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右边三幅图片是面对房子后面看到的样子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分别对应的是谁家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请将他们的名字写在图片下面的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里。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3272930"/>
            <a:ext cx="11430000" cy="1534271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6190694" y="4322081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亮亮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8222694" y="4322081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甜甜</a:t>
            </a:r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10255303" y="4322081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贝贝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0844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09515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266</TotalTime>
  <Words>202</Words>
  <Application>Microsoft Office PowerPoint</Application>
  <PresentationFormat>宽屏</PresentationFormat>
  <Paragraphs>34</Paragraphs>
  <Slides>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9</vt:i4>
      </vt:variant>
    </vt:vector>
  </HeadingPairs>
  <TitlesOfParts>
    <vt:vector size="25" baseType="lpstr">
      <vt:lpstr>NEU-BZ-S92</vt:lpstr>
      <vt:lpstr>等线</vt:lpstr>
      <vt:lpstr>方正楷体_GBK</vt:lpstr>
      <vt:lpstr>黑体</vt:lpstr>
      <vt:lpstr>华文琥珀</vt:lpstr>
      <vt:lpstr>华文隶书</vt:lpstr>
      <vt:lpstr>楷体</vt:lpstr>
      <vt:lpstr>隶书</vt:lpstr>
      <vt:lpstr>宋体</vt:lpstr>
      <vt:lpstr>微软雅黑</vt:lpstr>
      <vt:lpstr>Arial</vt:lpstr>
      <vt:lpstr>Calibri</vt:lpstr>
      <vt:lpstr>Cambria Math</vt:lpstr>
      <vt:lpstr>Times New Roman</vt:lpstr>
      <vt:lpstr>office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78</cp:revision>
  <dcterms:created xsi:type="dcterms:W3CDTF">2023-06-16T14:45:50Z</dcterms:created>
  <dcterms:modified xsi:type="dcterms:W3CDTF">2026-02-08T03:05:13Z</dcterms:modified>
</cp:coreProperties>
</file>