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求比一个数多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几的数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038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一、在横线上画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◇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DM1KSG09.eps" descr="id:21474859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379823"/>
            <a:ext cx="11430000" cy="72588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284987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◇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930" y="33419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870"/>
            <a:ext cx="3874779" cy="590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1" name="25JKSG21.eps" descr="id:214749051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336" y="1568766"/>
            <a:ext cx="5702122" cy="2233151"/>
          </a:xfrm>
          <a:prstGeom prst="rect">
            <a:avLst/>
          </a:prstGeom>
        </p:spPr>
      </p:pic>
      <p:pic>
        <p:nvPicPr>
          <p:cNvPr id="12" name="25JKSG22.eps" descr="id:214749051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7187" y="1568766"/>
            <a:ext cx="3876718" cy="2233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0483" y="4216872"/>
            <a:ext cx="2085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28+9=37(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63740" y="4216872"/>
            <a:ext cx="2183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62-20=42(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70"/>
            <a:ext cx="20794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三、跳绳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13.eps" descr="id:21474859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98513"/>
            <a:ext cx="11430000" cy="212823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299420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小青跳了多少下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64+8=72(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小青跳了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小丽跳了多少下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64-6=58(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小丽跳了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17915" y="412426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72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05215" y="577468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003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鸡有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鸭子比鸡少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鸭子有多少只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25-7=18(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鸭子有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36915" y="325561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6675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个小朋友在图书馆看书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16.eps" descr="id:214748596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706461"/>
            <a:ext cx="7806844" cy="262360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1736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小光看了多少页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27+10=37(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小光看了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你还能提出其他数学问题并解答吗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小亮看了多少页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27-8=19(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09773" y="444140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20863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五、编一个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的数是多少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的实际问题。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81000" y="24257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草莓有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小番茄比草莓多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盒。小番茄有多少盒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178</Words>
  <Application>Microsoft Office PowerPoint</Application>
  <PresentationFormat>宽屏</PresentationFormat>
  <Paragraphs>42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2026-02-08T02:35:47Z</dcterms:modified>
</cp:coreProperties>
</file>