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3"/>
  </p:notesMasterIdLst>
  <p:sldIdLst>
    <p:sldId id="990" r:id="rId3"/>
    <p:sldId id="976" r:id="rId4"/>
    <p:sldId id="977" r:id="rId5"/>
    <p:sldId id="991" r:id="rId6"/>
    <p:sldId id="992" r:id="rId7"/>
    <p:sldId id="978" r:id="rId8"/>
    <p:sldId id="981" r:id="rId9"/>
    <p:sldId id="982" r:id="rId10"/>
    <p:sldId id="979" r:id="rId11"/>
    <p:sldId id="993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两位数加、减一</a:t>
            </a:r>
            <a:r>
              <a:rPr lang="zh-CN" altLang="en-US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位数</a:t>
            </a:r>
            <a:endParaRPr lang="en-US" altLang="zh-CN" sz="4233" b="1" dirty="0" smtClean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 smtClean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不进位、不退位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3775"/>
            <a:ext cx="11430000" cy="46535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45+3=</a:t>
            </a:r>
            <a:r>
              <a:rPr lang="en-US" altLang="zh-CN" sz="6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65-3=</a:t>
            </a:r>
            <a:r>
              <a:rPr lang="en-US" altLang="zh-CN" sz="6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endParaRPr lang="zh-CN" altLang="zh-CN" sz="6000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:3+5=(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	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:5-(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)+(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算一算。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1+6+20=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8-7+60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2+5+30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21+6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   68-7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   32+5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762967" y="189548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48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338375" y="275257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465697" y="331581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755331" y="331249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3798964" y="331581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48</a:t>
            </a:r>
            <a:endParaRPr lang="zh-CN" altLang="en-US" sz="2800" dirty="0"/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8094377" y="1895486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62</a:t>
            </a:r>
            <a:endParaRPr lang="zh-CN" altLang="en-US" sz="2800" dirty="0"/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8291009" y="275257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33" name="矩形 32"/>
          <p:cNvSpPr>
            <a:spLocks noChangeAspect="1"/>
          </p:cNvSpPr>
          <p:nvPr/>
        </p:nvSpPr>
        <p:spPr>
          <a:xfrm>
            <a:off x="9438243" y="275257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34" name="矩形 33"/>
          <p:cNvSpPr>
            <a:spLocks noChangeAspect="1"/>
          </p:cNvSpPr>
          <p:nvPr/>
        </p:nvSpPr>
        <p:spPr>
          <a:xfrm>
            <a:off x="7886007" y="3315815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6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35" name="矩形 34"/>
          <p:cNvSpPr>
            <a:spLocks noChangeAspect="1"/>
          </p:cNvSpPr>
          <p:nvPr/>
        </p:nvSpPr>
        <p:spPr>
          <a:xfrm>
            <a:off x="9150241" y="331249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36" name="矩形 35"/>
          <p:cNvSpPr>
            <a:spLocks noChangeAspect="1"/>
          </p:cNvSpPr>
          <p:nvPr/>
        </p:nvSpPr>
        <p:spPr>
          <a:xfrm>
            <a:off x="10206574" y="3315815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62</a:t>
            </a:r>
            <a:endParaRPr lang="zh-CN" altLang="en-US" sz="2800" dirty="0"/>
          </a:p>
        </p:txBody>
      </p:sp>
      <p:sp>
        <p:nvSpPr>
          <p:cNvPr id="37" name="矩形 36"/>
          <p:cNvSpPr>
            <a:spLocks noChangeAspect="1"/>
          </p:cNvSpPr>
          <p:nvPr/>
        </p:nvSpPr>
        <p:spPr>
          <a:xfrm>
            <a:off x="2022136" y="439087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27</a:t>
            </a:r>
            <a:endParaRPr lang="zh-CN" altLang="en-US" sz="2800" dirty="0"/>
          </a:p>
        </p:txBody>
      </p:sp>
      <p:sp>
        <p:nvSpPr>
          <p:cNvPr id="38" name="矩形 37"/>
          <p:cNvSpPr>
            <a:spLocks noChangeAspect="1"/>
          </p:cNvSpPr>
          <p:nvPr/>
        </p:nvSpPr>
        <p:spPr>
          <a:xfrm>
            <a:off x="1635966" y="494141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27</a:t>
            </a:r>
            <a:endParaRPr lang="zh-CN" altLang="en-US" sz="2800" dirty="0"/>
          </a:p>
        </p:txBody>
      </p:sp>
      <p:sp>
        <p:nvSpPr>
          <p:cNvPr id="39" name="矩形 38"/>
          <p:cNvSpPr>
            <a:spLocks noChangeAspect="1"/>
          </p:cNvSpPr>
          <p:nvPr/>
        </p:nvSpPr>
        <p:spPr>
          <a:xfrm>
            <a:off x="5082836" y="439087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61</a:t>
            </a:r>
            <a:endParaRPr lang="zh-CN" altLang="en-US" sz="2800" dirty="0"/>
          </a:p>
        </p:txBody>
      </p:sp>
      <p:sp>
        <p:nvSpPr>
          <p:cNvPr id="40" name="矩形 39"/>
          <p:cNvSpPr>
            <a:spLocks noChangeAspect="1"/>
          </p:cNvSpPr>
          <p:nvPr/>
        </p:nvSpPr>
        <p:spPr>
          <a:xfrm>
            <a:off x="4696666" y="4941415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61</a:t>
            </a:r>
            <a:endParaRPr lang="zh-CN" altLang="en-US" sz="2800" dirty="0"/>
          </a:p>
        </p:txBody>
      </p:sp>
      <p:sp>
        <p:nvSpPr>
          <p:cNvPr id="41" name="矩形 40"/>
          <p:cNvSpPr>
            <a:spLocks noChangeAspect="1"/>
          </p:cNvSpPr>
          <p:nvPr/>
        </p:nvSpPr>
        <p:spPr>
          <a:xfrm>
            <a:off x="8434218" y="439087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37</a:t>
            </a:r>
            <a:endParaRPr lang="zh-CN" altLang="en-US" sz="2800" dirty="0"/>
          </a:p>
        </p:txBody>
      </p:sp>
      <p:sp>
        <p:nvSpPr>
          <p:cNvPr id="42" name="矩形 41"/>
          <p:cNvSpPr>
            <a:spLocks noChangeAspect="1"/>
          </p:cNvSpPr>
          <p:nvPr/>
        </p:nvSpPr>
        <p:spPr>
          <a:xfrm>
            <a:off x="8022648" y="494141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37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8" grpId="0"/>
      <p:bldP spid="29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588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三、连一连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1KSG103.eps" descr="id:214748542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773113"/>
            <a:ext cx="11430000" cy="5562796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378266" y="2649153"/>
            <a:ext cx="7943534" cy="7290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755900" y="2636452"/>
            <a:ext cx="1352866" cy="7290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106032" y="2623752"/>
            <a:ext cx="1949134" cy="7544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7442200" y="2623752"/>
            <a:ext cx="2559366" cy="7544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1403034" y="3984625"/>
            <a:ext cx="3245166" cy="11861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458016" y="3784600"/>
            <a:ext cx="4774884" cy="138617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317419" y="4035425"/>
            <a:ext cx="251781" cy="119341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819488" y="3971925"/>
            <a:ext cx="6996502" cy="12369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1975"/>
            <a:ext cx="513153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四、拨一拨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画一画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1KSG104.eps" descr="id:214748543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1463565"/>
            <a:ext cx="8587528" cy="332766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957267" y="155733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56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121400" y="243363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个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787866" y="300316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46922"/>
            <a:ext cx="3506088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五、算一算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LM1KSG106.eps" descr="id:214748544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346" y="2221230"/>
            <a:ext cx="3340801" cy="2161215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76882218"/>
              </p:ext>
            </p:extLst>
          </p:nvPr>
        </p:nvGraphicFramePr>
        <p:xfrm>
          <a:off x="4686301" y="2942361"/>
          <a:ext cx="6896099" cy="1401984"/>
        </p:xfrm>
        <a:graphic>
          <a:graphicData uri="http://schemas.openxmlformats.org/drawingml/2006/table">
            <a:tbl>
              <a:tblPr firstRow="1" firstCol="1" bandRow="1"/>
              <a:tblGrid>
                <a:gridCol w="1190267"/>
                <a:gridCol w="1129581"/>
                <a:gridCol w="1121851"/>
                <a:gridCol w="1137311"/>
                <a:gridCol w="1129581"/>
                <a:gridCol w="1187508"/>
              </a:tblGrid>
              <a:tr h="67127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42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65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81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33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74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71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34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6129539" y="367348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46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296419" y="367348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69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8412499" y="367348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85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553979" y="367348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37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0708159" y="367348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9675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羊圈里有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又跑来了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只。一共有多少只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54+4=58(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羊圈里有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跑走了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只。还剩多少只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54-4=50(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901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将一批酸奶发给一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班的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个小朋友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如果每人发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杯酸奶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人没有。这批酸奶有多少杯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45-4=41(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杯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将一批酸奶发给一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班的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个小朋友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如果每人发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杯酸奶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杯。这批酸奶一共有多少杯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45+4=49(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杯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820863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里最大填多少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8+(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)&lt;39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50+(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)&lt;58+1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046911" y="239153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328923" y="295286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</TotalTime>
  <Words>227</Words>
  <Application>Microsoft Office PowerPoint</Application>
  <PresentationFormat>宽屏</PresentationFormat>
  <Paragraphs>73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2026-02-08T02:09:03Z</dcterms:modified>
</cp:coreProperties>
</file>