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5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84" r:id="rId13"/>
    <p:sldId id="993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练习四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六、小丽和小红能通关吗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能通关的在后面的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里画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通关要求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将一张正方形纸分成相同的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JM1KSG14.eps" descr="id:21474873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7044" y="2837714"/>
            <a:ext cx="1861784" cy="1861784"/>
          </a:xfrm>
          <a:prstGeom prst="rect">
            <a:avLst/>
          </a:prstGeom>
        </p:spPr>
      </p:pic>
      <p:pic>
        <p:nvPicPr>
          <p:cNvPr id="14" name="JM1KSG15.eps" descr="id:214748733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5392" y="2837714"/>
            <a:ext cx="1861784" cy="1861784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4477676" y="346423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400764" y="3464235"/>
            <a:ext cx="420308" cy="6043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你还能想出其他的分法吗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请用线画一画。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1KSG16.eps" descr="id:214748733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19772"/>
            <a:ext cx="11430000" cy="2520021"/>
          </a:xfrm>
          <a:prstGeom prst="rect">
            <a:avLst/>
          </a:prstGeom>
        </p:spPr>
      </p:pic>
      <p:pic>
        <p:nvPicPr>
          <p:cNvPr id="4" name="JM1KSG67.eps" descr="id:214748546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1782" y="1719772"/>
            <a:ext cx="2528454" cy="2528454"/>
          </a:xfrm>
          <a:prstGeom prst="rect">
            <a:avLst/>
          </a:prstGeom>
        </p:spPr>
      </p:pic>
      <p:pic>
        <p:nvPicPr>
          <p:cNvPr id="5" name="JM1KSG68.eps" descr="id:2147485476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2294" y="1730163"/>
            <a:ext cx="2518063" cy="2518063"/>
          </a:xfrm>
          <a:prstGeom prst="rect">
            <a:avLst/>
          </a:prstGeom>
        </p:spPr>
      </p:pic>
      <p:pic>
        <p:nvPicPr>
          <p:cNvPr id="6" name="JM1KSG69.eps" descr="id:2147485483;FounderCES"/>
          <p:cNvPicPr/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2024" y="1719772"/>
            <a:ext cx="2569014" cy="251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一、找一找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圈一圈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367"/>
            <a:ext cx="11430000" cy="4249739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2048655" y="2242563"/>
            <a:ext cx="1439280" cy="143928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9" name="椭圆 18"/>
          <p:cNvSpPr/>
          <p:nvPr/>
        </p:nvSpPr>
        <p:spPr>
          <a:xfrm>
            <a:off x="9073115" y="2328767"/>
            <a:ext cx="1189487" cy="13084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20" name="椭圆 19"/>
          <p:cNvSpPr/>
          <p:nvPr/>
        </p:nvSpPr>
        <p:spPr>
          <a:xfrm>
            <a:off x="3768696" y="4700407"/>
            <a:ext cx="1189487" cy="11894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21" name="椭圆 20"/>
          <p:cNvSpPr/>
          <p:nvPr/>
        </p:nvSpPr>
        <p:spPr>
          <a:xfrm>
            <a:off x="10804880" y="4741971"/>
            <a:ext cx="1189487" cy="11894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将图形与对应的名称连起来。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1KSG05.eps" descr="id:214748724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29494"/>
            <a:ext cx="11430000" cy="239214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97182" y="2937061"/>
            <a:ext cx="2307127" cy="13383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428654" y="2905888"/>
            <a:ext cx="2307127" cy="13383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624098" y="2843542"/>
            <a:ext cx="3924301" cy="14318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27918" y="2843542"/>
            <a:ext cx="2307127" cy="14318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478982" y="2822760"/>
            <a:ext cx="2257599" cy="14214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用上面的物体能画出下面的哪个图形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连一连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1KSG06.eps" descr="id:214748725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39412"/>
            <a:ext cx="11430000" cy="320396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06236" y="2594560"/>
            <a:ext cx="6588182" cy="1566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005445" y="2573778"/>
            <a:ext cx="1329691" cy="15669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43305" y="2457911"/>
            <a:ext cx="3954086" cy="18075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294419" y="2354002"/>
            <a:ext cx="1374803" cy="18075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829696" y="2573778"/>
            <a:ext cx="6293904" cy="143188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279"/>
            <a:ext cx="11430000" cy="1133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把一个正方形沿下图所示的虚线剪开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能将它分成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个一样的什么图形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1KSG07.eps" descr="id:214748726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1351829"/>
            <a:ext cx="10390909" cy="51162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828455" y="3103014"/>
            <a:ext cx="4267545" cy="20092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096000" y="3103014"/>
            <a:ext cx="3879273" cy="20092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005445" y="3103014"/>
            <a:ext cx="8458201" cy="16975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3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三、左边的图形能拼成右边的哪一个图形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圈出来。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JM1KSG08.eps" descr="id:214748727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567729"/>
            <a:ext cx="9446281" cy="497259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628750" y="2145132"/>
            <a:ext cx="1148783" cy="11487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>
          <a:xfrm>
            <a:off x="7450131" y="2183608"/>
            <a:ext cx="1148783" cy="15290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19" name="椭圆 18"/>
          <p:cNvSpPr/>
          <p:nvPr/>
        </p:nvSpPr>
        <p:spPr>
          <a:xfrm>
            <a:off x="4727976" y="4767708"/>
            <a:ext cx="1044348" cy="13900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7491958" y="4621755"/>
            <a:ext cx="1044348" cy="16819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344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四、按规律再接着画三个图形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60695"/>
            <a:ext cx="11430000" cy="29192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09767" y="1671231"/>
            <a:ext cx="40318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en-US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zh-CN" altLang="en-US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6840" y="2783059"/>
            <a:ext cx="40318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4000" dirty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en-US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zh-CN" altLang="en-US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7173" y="3827055"/>
            <a:ext cx="4031873" cy="7328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4000" dirty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r>
              <a:rPr lang="zh-CN" altLang="en-US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4000" dirty="0" smtClean="0">
                <a:solidFill>
                  <a:srgbClr val="FF0000"/>
                </a:solidFill>
                <a:latin typeface="NEU-BZ-S92"/>
                <a:ea typeface="楷体" panose="02010609060101010101" pitchFamily="49" charset="-122"/>
                <a:cs typeface="Times New Roman" panose="02020603050405020304" pitchFamily="18" charset="0"/>
              </a:rPr>
              <a:t>○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JM1KSG66.eps" descr="id:2147485462;FounderCES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5601" r="26724"/>
          <a:stretch/>
        </p:blipFill>
        <p:spPr>
          <a:xfrm>
            <a:off x="7639149" y="3918777"/>
            <a:ext cx="1028701" cy="57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1224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五、数一数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JM1KSG12.eps" descr="id:21474873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0181" y="1572640"/>
            <a:ext cx="2562933" cy="221299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40773" y="4008356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个三角形　　　　　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长方形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578169" y="40277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173543" y="402775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pic>
        <p:nvPicPr>
          <p:cNvPr id="9" name="25JKSG35.eps" descr="id:21474888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6391" y="1572640"/>
            <a:ext cx="3439976" cy="221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173</Words>
  <Application>Microsoft Office PowerPoint</Application>
  <PresentationFormat>宽屏</PresentationFormat>
  <Paragraphs>33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89</cp:revision>
  <dcterms:created xsi:type="dcterms:W3CDTF">2023-06-16T14:45:50Z</dcterms:created>
  <dcterms:modified xsi:type="dcterms:W3CDTF">2026-02-08T01:22:57Z</dcterms:modified>
</cp:coreProperties>
</file>