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82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数与运算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用不同的方法数一数。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27.eps" descr="id:214748660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8799" y="2029062"/>
            <a:ext cx="7354402" cy="27774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88730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两条两条地数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五条五条地数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十条十条地数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381139" y="489679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484354" y="547249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484354" y="599281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8725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相邻的两个数是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写出三个十位和个位的数相差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的两位数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最大的数是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最小的数是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),50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之间的数是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39904" y="13721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36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65793" y="13721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97052" y="137217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066385" y="19925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26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37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445878" y="24858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239603" y="248585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827862" y="3039084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559704" y="310371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56,61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0060"/>
            <a:ext cx="114300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48+8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60-4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14+8+9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72+9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63+8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75-6-8</a:t>
            </a:r>
            <a:r>
              <a:rPr lang="en-US" altLang="zh-CN" sz="4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72-9=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40+26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36+8=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35+5-6=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56+8=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54-8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56-9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16+6+20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7913" y="158423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58925" y="159767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68608" y="158423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97913" y="238563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58925" y="2399086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75286" y="2385639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90337" y="35845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92443" y="35845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68891" y="35845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44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790970" y="35845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67118" y="41512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64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425849" y="41512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46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710621" y="41512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47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1049392" y="41512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42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958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四、估一估。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估一估杯子中大豆的数量。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AM1KSG128.eps" descr="id:214748661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236" y="2629202"/>
            <a:ext cx="8587528" cy="2211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090" y="183910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2873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这个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两位数可能是多少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在合适的数下面画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“○”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34919926"/>
              </p:ext>
            </p:extLst>
          </p:nvPr>
        </p:nvGraphicFramePr>
        <p:xfrm>
          <a:off x="381000" y="4808886"/>
          <a:ext cx="11430001" cy="1024128"/>
        </p:xfrm>
        <a:graphic>
          <a:graphicData uri="http://schemas.openxmlformats.org/drawingml/2006/table">
            <a:tbl>
              <a:tblPr firstRow="1" firstCol="1" bandRow="1"/>
              <a:tblGrid>
                <a:gridCol w="2359152"/>
                <a:gridCol w="2237994"/>
                <a:gridCol w="2095007"/>
                <a:gridCol w="2380981"/>
                <a:gridCol w="235686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86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AM1KSG129.eps" descr="id:214748662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61" y="347570"/>
            <a:ext cx="8132807" cy="36374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75659" y="53340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6400470" cy="121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			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M1KSG130.eps" descr="id:21474866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874" y="1362822"/>
            <a:ext cx="4626738" cy="2783354"/>
          </a:xfrm>
          <a:prstGeom prst="rect">
            <a:avLst/>
          </a:prstGeom>
        </p:spPr>
      </p:pic>
      <p:pic>
        <p:nvPicPr>
          <p:cNvPr id="4" name="AM1KSG131.eps" descr="id:214748664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6637" y="1362822"/>
            <a:ext cx="4602843" cy="278335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856252" y="4450250"/>
            <a:ext cx="2183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96-30=66(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04329" y="4450250"/>
            <a:ext cx="2085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5+16=21(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六、小丽做了三十朵花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小玲做了四十几朵花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她们做的花合起来最多是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最少是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朵。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73795" y="239704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79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152839" y="239704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192</Words>
  <Application>Microsoft Office PowerPoint</Application>
  <PresentationFormat>宽屏</PresentationFormat>
  <Paragraphs>77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2026-02-08T03:13:07Z</dcterms:modified>
</cp:coreProperties>
</file>