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94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数据分类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85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按要求分一分。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64.eps" descr="id:214748694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297272"/>
            <a:ext cx="9446281" cy="145187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3657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分成两类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分成三类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5958" y="39808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①④⑥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71399" y="398085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②③⑤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85494" y="452294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①⑤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428693" y="452620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929488" y="45294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088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1KSG165.eps" descr="id:214748695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17574"/>
            <a:ext cx="11430000" cy="59627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4021" y="56946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③⑥⑦⑩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65058" y="56946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②④⑨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38458" y="56946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①⑤⑧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4488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1KSG166.eps" descr="id:214748696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987501"/>
            <a:ext cx="11430000" cy="162617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766078"/>
            <a:ext cx="572945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数一数上图中各种图形各有几个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31449160"/>
              </p:ext>
            </p:extLst>
          </p:nvPr>
        </p:nvGraphicFramePr>
        <p:xfrm>
          <a:off x="381000" y="3510691"/>
          <a:ext cx="11430001" cy="1343854"/>
        </p:xfrm>
        <a:graphic>
          <a:graphicData uri="http://schemas.openxmlformats.org/drawingml/2006/table">
            <a:tbl>
              <a:tblPr firstRow="1" firstCol="1" bandRow="1"/>
              <a:tblGrid>
                <a:gridCol w="2921000"/>
                <a:gridCol w="3390900"/>
                <a:gridCol w="1938275"/>
                <a:gridCol w="3179826"/>
              </a:tblGrid>
              <a:tr h="60410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长方形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正方形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圆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三角形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74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4997168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的个数最多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的个数最少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二者相差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30896" y="4168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98969" y="4168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55864" y="4168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924178" y="417917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731351" y="50966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10274" y="50966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正方形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803665" y="50130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2419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三、整理卡片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68.eps" descr="id:214748698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50317"/>
            <a:ext cx="11430000" cy="336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按每种动物的数量分一分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在下面圈一圈。　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1KSG169.eps" descr="id:214748698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9560" y="849313"/>
            <a:ext cx="3460611" cy="5686425"/>
          </a:xfrm>
          <a:prstGeom prst="rect">
            <a:avLst/>
          </a:prstGeom>
        </p:spPr>
      </p:pic>
      <p:pic>
        <p:nvPicPr>
          <p:cNvPr id="5" name="AM1KSG176.eps" descr="id:214748578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99200" y="849312"/>
            <a:ext cx="344030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按卡片的形状分一分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在下面圈一圈。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AM1KSG170.eps" descr="id:214748699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0035" y="849313"/>
            <a:ext cx="3743134" cy="5729287"/>
          </a:xfrm>
          <a:prstGeom prst="rect">
            <a:avLst/>
          </a:prstGeom>
        </p:spPr>
      </p:pic>
      <p:pic>
        <p:nvPicPr>
          <p:cNvPr id="5" name="AM1KSG177.eps" descr="id:2147485791;FounderCES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1117" y="849312"/>
            <a:ext cx="3741224" cy="572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3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四、你最喜欢的课外活动是什么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全班同学中有多少人和你一样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根据问题把全班同学分类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并表示分类结果。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164</Words>
  <Application>Microsoft Office PowerPoint</Application>
  <PresentationFormat>宽屏</PresentationFormat>
  <Paragraphs>46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2026-02-08T03:14:53Z</dcterms:modified>
</cp:coreProperties>
</file>