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6" r:id="rId6"/>
    <p:sldId id="991" r:id="rId7"/>
    <p:sldId id="994" r:id="rId8"/>
    <p:sldId id="995" r:id="rId9"/>
    <p:sldId id="978" r:id="rId10"/>
    <p:sldId id="981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两位数加一位数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进位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=71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82982" y="236368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40483" y="236368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62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一、先照样子摆一摆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拨一拨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43+7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pic>
        <p:nvPicPr>
          <p:cNvPr id="21" name="25JKSG16.eps" descr="id:214749010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2114589"/>
            <a:ext cx="8587528" cy="296594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612796" y="5212650"/>
            <a:ext cx="4514377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3+7=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5000" dirty="0">
                <a:solidFill>
                  <a:srgbClr val="000000"/>
                </a:solidFill>
                <a:ea typeface="楷体" panose="02010609060101010101" pitchFamily="49" charset="-122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5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en-US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696200" y="5432711"/>
            <a:ext cx="217559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43+9=(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12796" y="15061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50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485632" y="55411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0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500451" y="55411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40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479322" y="55411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0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313638" y="55411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50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8929675" y="55308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52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5JKSG17.eps" descr="id:214749011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991466"/>
            <a:ext cx="6451937" cy="267974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38811" y="3916095"/>
            <a:ext cx="4514377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3+9=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sz="5000" dirty="0">
                <a:solidFill>
                  <a:srgbClr val="000000"/>
                </a:solidFill>
                <a:ea typeface="楷体" panose="02010609060101010101" pitchFamily="49" charset="-122"/>
              </a:rPr>
              <a:t>+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5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en-US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09287" y="42319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17205" y="42319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04341" y="42319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9155" y="42319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93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二、直接写出得数。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3+8+60=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4+6+50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7+8+30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3+68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4+56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7+38=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62967" y="13951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215152"/>
            <a:ext cx="29337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5+8=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25+8=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65+8=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29150" y="3215152"/>
            <a:ext cx="29337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1+9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31+9=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51+9=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496300" y="3220359"/>
            <a:ext cx="29210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56+7=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86+7=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69267" y="192822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71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37263" y="13951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68963" y="192822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001263" y="139515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607563" y="192822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173598" y="320765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383147" y="374615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383147" y="43038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73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431624" y="320765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641173" y="374615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641173" y="43038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305138" y="320765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514687" y="374615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514687" y="430386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9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2488"/>
            <a:ext cx="374653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四、算一算。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点灯笼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16.eps" descr="id:214748556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0863"/>
            <a:ext cx="11430000" cy="24982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8236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8937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511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9958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23667" y="338138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893767" y="338138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951167" y="338138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54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995867" y="338138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0913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11430000" cy="38533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35+6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53+8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29+5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49+6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6+49</a:t>
            </a:r>
            <a:endParaRPr lang="zh-CN" altLang="zh-CN" dirty="0">
              <a:solidFill>
                <a:srgbClr val="000000"/>
              </a:solidFill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21+9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31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57+3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87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55+6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49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26+8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62+8</a:t>
            </a:r>
            <a:endParaRPr lang="zh-CN" altLang="zh-CN" dirty="0">
              <a:solidFill>
                <a:srgbClr val="000000"/>
              </a:solidFill>
              <a:effectLst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1778" y="158273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16778" y="158273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1778" y="2379663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04078" y="2410153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41778" y="316388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91378" y="316388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67178" y="3968751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91378" y="396820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003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232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小明和小刚一共折了多少个纸飞机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24+9=33(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小华折了多少个纸飞机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24+7=31(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17" name="25JKSG39.eps" descr="id:214749013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237" y="1564409"/>
            <a:ext cx="5033159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435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小亮收集了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张植物卡片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小明和小亮两人一共收集了多少张植物卡片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19.eps" descr="id:214748558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1354138"/>
            <a:ext cx="6451937" cy="341062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854384"/>
            <a:ext cx="217559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36+8=44(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207</Words>
  <Application>Microsoft Office PowerPoint</Application>
  <PresentationFormat>宽屏</PresentationFormat>
  <Paragraphs>86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2026-02-08T02:25:25Z</dcterms:modified>
</cp:coreProperties>
</file>