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1" r:id="rId6"/>
    <p:sldId id="992" r:id="rId7"/>
    <p:sldId id="978" r:id="rId8"/>
    <p:sldId id="981" r:id="rId9"/>
    <p:sldId id="982" r:id="rId10"/>
    <p:sldId id="983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练习一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丽收藏了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张卡片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小华收藏了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张卡片。小华至少还要收藏几张卡片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才能超过小丽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3280249"/>
            <a:ext cx="22958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14-9+1=6(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623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96673"/>
            <a:ext cx="11430000" cy="2890400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3224199" y="408777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238063" y="408777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6136"/>
            <a:ext cx="36054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18.eps" descr="id:214748623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166" y="1351829"/>
            <a:ext cx="4552109" cy="3616683"/>
          </a:xfrm>
          <a:prstGeom prst="rect">
            <a:avLst/>
          </a:prstGeom>
        </p:spPr>
      </p:pic>
      <p:pic>
        <p:nvPicPr>
          <p:cNvPr id="4" name="XM1KSG19.eps" descr="id:214748624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7725" y="1351830"/>
            <a:ext cx="3837701" cy="361668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4645960" y="151577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45960" y="241978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45960" y="327053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45960" y="417996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153142" y="151577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153142" y="241978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153142" y="327053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153142" y="417996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6772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18-9+5=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9+6-3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15-9-4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9+7-6=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17-9+9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3+11-9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611818" y="209349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45962" y="209349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951457" y="209349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66343" y="266081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749871" y="266081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045194" y="26608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36533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=13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=14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=16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9+3=10+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9+5=10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9+7=10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endParaRPr lang="zh-CN" altLang="zh-CN" sz="50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13-9=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+1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15-9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+1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18-9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76894" y="19991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125340" y="19991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377694" y="19991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922467" y="297407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50131" y="297407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323267" y="297407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465267" y="39719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592931" y="39719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866067" y="397199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两人一共捡了几只海星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20.eps" descr="id:214748625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826006"/>
            <a:ext cx="7097131" cy="295660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477152"/>
            <a:ext cx="19960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9+6=15(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249780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还剩几条鱼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21.eps" descr="id:214748626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571989"/>
            <a:ext cx="8587528" cy="243806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085751"/>
            <a:ext cx="20040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16-9=7(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92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将珠子按规律穿成一串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方框里缺了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颗珠子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想一想缺了几颗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和几颗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再算一算一共有多少颗珠子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655995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zh-CN" altLang="zh-CN" dirty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●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zh-CN" altLang="zh-CN" dirty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+5=14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5JKSG30.eps" descr="id:214748781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378102"/>
            <a:ext cx="11430000" cy="104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203</Words>
  <Application>Microsoft Office PowerPoint</Application>
  <PresentationFormat>宽屏</PresentationFormat>
  <Paragraphs>57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86</cp:revision>
  <dcterms:created xsi:type="dcterms:W3CDTF">2023-06-16T14:45:50Z</dcterms:created>
  <dcterms:modified xsi:type="dcterms:W3CDTF">2026-02-08T00:53:58Z</dcterms:modified>
</cp:coreProperties>
</file>