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观察物体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(2)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100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一、下面是明明经过农家小院时拍的照片。请你按时间顺序给下面的照片编号。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明明从右往左走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DM1KSG53.eps" descr="id:214748625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422" y="2034813"/>
            <a:ext cx="4277157" cy="2075404"/>
          </a:xfrm>
          <a:prstGeom prst="rect">
            <a:avLst/>
          </a:prstGeom>
        </p:spPr>
      </p:pic>
      <p:pic>
        <p:nvPicPr>
          <p:cNvPr id="18" name="DM1KSG54.eps" descr="id:2147486264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3343" y="4158013"/>
            <a:ext cx="10085314" cy="2343747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4067433" y="58670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327124" y="58670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0683541" y="58670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721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二、按时间的先后顺序给每组三幅图编号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再分别讲一个故事。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在游乐园里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红红看到小火车开过来了。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M1KSG51.eps" descr="id:214748627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1180"/>
            <a:ext cx="11430000" cy="333860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559433" y="452780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41424" y="452780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336115" y="452780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1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明明在攀岩馆里攀岩。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明明从下往上攀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M1KSG52.eps" descr="id:214748627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70038"/>
            <a:ext cx="11430000" cy="328696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495933" y="41017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39824" y="41017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183715" y="410178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9313"/>
            <a:ext cx="485261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李叔叔划着船准备靠岸了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M1KSG55.eps" descr="id:214748628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70038"/>
            <a:ext cx="11430000" cy="306127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470533" y="399664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352524" y="399664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234515" y="399664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3819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3465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三、奇奇一家出去旅游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奇奇在车上拍了三张照片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请按时间的先后顺序给下面的三张照片编号。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535409"/>
            <a:ext cx="11430000" cy="2270914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6065132" y="427293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561164" y="427293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1039252" y="427293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975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四、下面是航航在同一个位置观看班里同学赛跑时拍摄的三张照片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请你按照拍摄时间的先后顺序给这三张照片编号。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M1KSG58.eps" descr="id:214748631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76438"/>
            <a:ext cx="11430000" cy="282341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010033" y="421598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044424" y="421598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066115" y="421598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10705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五、晴晴去博物馆参观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由远及近边走边拍照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请你按拍照时间的先后顺序给下面的三张照片编号。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DM1KSG59.eps" descr="id:214748632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593449"/>
            <a:ext cx="11430000" cy="2535354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375033" y="458302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930124" y="458302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531141" y="458302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</TotalTime>
  <Words>243</Words>
  <Application>Microsoft Office PowerPoint</Application>
  <PresentationFormat>宽屏</PresentationFormat>
  <Paragraphs>40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2026-02-08T03:07:13Z</dcterms:modified>
</cp:coreProperties>
</file>