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6" r:id="rId4"/>
    <p:sldId id="977" r:id="rId5"/>
    <p:sldId id="978" r:id="rId6"/>
    <p:sldId id="995" r:id="rId7"/>
    <p:sldId id="996" r:id="rId8"/>
    <p:sldId id="997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18" name="25JKSG79.eps" descr="id:214749105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729"/>
            <a:ext cx="11430000" cy="324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50641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不能正确地判断从不同的位置看到的物体的样子。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右边的三幅图分别是谁看到的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39481"/>
            <a:ext cx="11430000" cy="400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508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从图中我们能看到小华、小明和小红三个人观察同一个物体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因为所在位置不同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所以看到的也是不一样的。当我们遇到这种问题时要把自己想象成图中的人物去观察物体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我们就能解答这个问题了。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从图中的位置来说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小华看到的是房子的左面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小明看到的是房子的前面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小红看到的是房子的右面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77.eps" descr="id:21474865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7355" y="3527796"/>
            <a:ext cx="4243479" cy="316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6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29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不能正确地确定事情发生的顺序。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一辆汽车从十字路口经过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请按时间顺序给下面三幅图编号。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25JKSG41.eps" descr="id:214749109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51264"/>
            <a:ext cx="11430000" cy="33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5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407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从车头可以判断汽车行驶的方向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生活经验告诉我们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汽车应该首先前轮压在斑马线上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然后通过斑马线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最后离开斑马线。因此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我们可以观察汽车的位置变化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汽车从左往右开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先是在斑马线的左边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再开到斑马线上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最后开到斑马线的右边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这样就能清楚地确定顺序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编上序号。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4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</TotalTime>
  <Words>262</Words>
  <Application>Microsoft Office PowerPoint</Application>
  <PresentationFormat>宽屏</PresentationFormat>
  <Paragraphs>23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2026-02-08T02:54:49Z</dcterms:modified>
</cp:coreProperties>
</file>