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1" r:id="rId6"/>
    <p:sldId id="992" r:id="rId7"/>
    <p:sldId id="978" r:id="rId8"/>
    <p:sldId id="982" r:id="rId9"/>
    <p:sldId id="979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加几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5400837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一、先照样子圈一圈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01.eps" descr="id:214748603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4773"/>
            <a:ext cx="11430000" cy="3360733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310478" y="456854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278478" y="456854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1215305" y="456854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8980"/>
            <a:ext cx="504176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二、先接着画一画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再写出和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02.eps" descr="id:214748604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116158"/>
            <a:ext cx="10390909" cy="2206130"/>
          </a:xfrm>
          <a:prstGeom prst="rect">
            <a:avLst/>
          </a:prstGeom>
        </p:spPr>
      </p:pic>
      <p:pic>
        <p:nvPicPr>
          <p:cNvPr id="4" name="XM1KSG03.eps" descr="id:214748605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607767"/>
            <a:ext cx="10390909" cy="212858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6516324" y="260134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516324" y="502242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47235"/>
            <a:ext cx="11430000" cy="309903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474260" y="1478703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14695" y="2598465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250623" y="3699902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573146" y="147870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013581" y="259846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349509" y="369990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647881" y="147870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1088316" y="259846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424244" y="3699902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5085"/>
            <a:ext cx="11430000" cy="22529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9+4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9+6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9+5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9+9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19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9+7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	9+2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9+3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9+10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8084" y="1602691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236373" y="1602691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67792" y="1602691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383925" y="1602691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97381" y="239147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267546" y="239147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57401" y="241225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587638" y="239147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381000" y="3141202"/>
            <a:ext cx="38747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五、看图列式并计算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949553"/>
            <a:ext cx="11430000" cy="1831175"/>
          </a:xfrm>
          <a:prstGeom prst="rect">
            <a:avLst/>
          </a:prstGeom>
        </p:spPr>
      </p:pic>
      <p:sp>
        <p:nvSpPr>
          <p:cNvPr id="26" name="矩形 25"/>
          <p:cNvSpPr>
            <a:spLocks noChangeAspect="1"/>
          </p:cNvSpPr>
          <p:nvPr/>
        </p:nvSpPr>
        <p:spPr>
          <a:xfrm>
            <a:off x="1000560" y="5107460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9</a:t>
            </a:r>
            <a:endParaRPr lang="zh-CN" altLang="en-US" sz="28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2146679" y="510746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3170617" y="510746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15</a:t>
            </a:r>
            <a:endParaRPr lang="zh-CN" altLang="en-US" sz="2800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7484488" y="5107460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9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8630607" y="5107460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endParaRPr lang="zh-CN" altLang="en-US" sz="28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9654545" y="510746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17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4" grpId="0"/>
      <p:bldP spid="16" grpId="0"/>
      <p:bldP spid="17" grpId="0"/>
      <p:bldP spid="18" grpId="0"/>
      <p:bldP spid="5" grpId="0"/>
      <p:bldP spid="23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559666"/>
            <a:ext cx="11430000" cy="4453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一共要贴多少幅作品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ffectLst/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ffectLst/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5000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幅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5JKSG01.eps" descr="id:214748760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819295"/>
            <a:ext cx="7097131" cy="19143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1234" y="4185699"/>
            <a:ext cx="27206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9     +     4        13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492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七、一共有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个小朋友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每人分一个苹果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选哪两袋合适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在袋子下面的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XM1KSG08.eps" descr="id:214748609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2178454"/>
            <a:ext cx="10390909" cy="363105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1666927" y="5173939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093955" y="5173939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152</Words>
  <Application>Microsoft Office PowerPoint</Application>
  <PresentationFormat>宽屏</PresentationFormat>
  <Paragraphs>57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89</cp:revision>
  <dcterms:created xsi:type="dcterms:W3CDTF">2023-06-16T14:45:50Z</dcterms:created>
  <dcterms:modified xsi:type="dcterms:W3CDTF">2026-02-08T00:50:44Z</dcterms:modified>
</cp:coreProperties>
</file>