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78" r:id="rId6"/>
    <p:sldId id="996" r:id="rId7"/>
    <p:sldId id="997" r:id="rId8"/>
    <p:sldId id="998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606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8" name="25JKSG76.eps" descr="id:214748980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2051262"/>
            <a:ext cx="9446281" cy="180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202623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数数或找数时考虑情况不全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结果错误。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1~99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本题易错在忽视一位数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个位上是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的数有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93,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:10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误认为不同数位上相同数字所表示的意思一样。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判一判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:55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中两个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表示的意思相同。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本题易错在误认为不同数位上的相同数字表示的意思一样。如图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不同数位上的数字表示的意思不同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×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79.eps" descr="id:214748828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8107" y="2929925"/>
            <a:ext cx="2055786" cy="212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8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85609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比较一组数的大小时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没弄清楚按什么顺序排列。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27,50,68,72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按从大到小的顺序排列是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			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本题易错在认为题中是按从小到大的顺序排列。按从大到小的顺序排列是大数在左边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小数在右边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连接。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:72&gt;68&gt;50&gt;27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30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41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赛跑时误以为时间越长跑得越快。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三只小动物进行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米赛跑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成绩如下。谁跑得最快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谁跑得最慢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715857"/>
              </p:ext>
            </p:extLst>
          </p:nvPr>
        </p:nvGraphicFramePr>
        <p:xfrm>
          <a:off x="334963" y="1318345"/>
          <a:ext cx="11430000" cy="3791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4521746" imgH="1500042" progId="Word.Document.12">
                  <p:embed/>
                </p:oleObj>
              </mc:Choice>
              <mc:Fallback>
                <p:oleObj name="文档" r:id="rId4" imgW="4521746" imgH="1500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963" y="1318345"/>
                        <a:ext cx="11430000" cy="3791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8854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本题易错在以为小动物所用的时间越长跑得越快。实际上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跑同样长的一段路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所用的时间越长跑得越慢。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小鹿跑得最快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小兔子跑得最慢。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199</Words>
  <Application>Microsoft Office PowerPoint</Application>
  <PresentationFormat>宽屏</PresentationFormat>
  <Paragraphs>34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2026-02-08T01:56:43Z</dcterms:modified>
</cp:coreProperties>
</file>