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4" r:id="rId6"/>
    <p:sldId id="991" r:id="rId7"/>
    <p:sldId id="978" r:id="rId8"/>
    <p:sldId id="981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分类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0999" y="849849"/>
            <a:ext cx="1156854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一、下列物品分别是在什么课上使用的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先把序号填入对应的圈里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再填表。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12.eps" descr="id:214748768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46677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7612" y="44350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65058" y="44350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③⑦⑧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91087" y="44350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①②④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76903165"/>
              </p:ext>
            </p:extLst>
          </p:nvPr>
        </p:nvGraphicFramePr>
        <p:xfrm>
          <a:off x="381000" y="1900936"/>
          <a:ext cx="11430000" cy="1390673"/>
        </p:xfrm>
        <a:graphic>
          <a:graphicData uri="http://schemas.openxmlformats.org/drawingml/2006/table">
            <a:tbl>
              <a:tblPr firstRow="1" firstCol="1" bandRow="1"/>
              <a:tblGrid>
                <a:gridCol w="3577936"/>
                <a:gridCol w="3927764"/>
                <a:gridCol w="3924300"/>
              </a:tblGrid>
              <a:tr h="67600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音乐课上使用的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体育课上使用的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数学课上使用的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6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820122" y="26122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81630" y="26122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09394" y="26122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034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54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二、下图是对一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班部分同学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你最喜欢的运动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的调查情况。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7.eps" descr="id:214748769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731777"/>
            <a:ext cx="3310864" cy="307139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566787"/>
            <a:ext cx="37753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根据上图填写下表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35321345"/>
              </p:ext>
            </p:extLst>
          </p:nvPr>
        </p:nvGraphicFramePr>
        <p:xfrm>
          <a:off x="381000" y="4220370"/>
          <a:ext cx="11429999" cy="1099775"/>
        </p:xfrm>
        <a:graphic>
          <a:graphicData uri="http://schemas.openxmlformats.org/drawingml/2006/table">
            <a:tbl>
              <a:tblPr firstRow="1" firstCol="1" bandRow="1"/>
              <a:tblGrid>
                <a:gridCol w="2040082"/>
                <a:gridCol w="2553410"/>
                <a:gridCol w="2243015"/>
                <a:gridCol w="2243015"/>
                <a:gridCol w="235047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运动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跳绳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篮球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足球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游泳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71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542469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最喜欢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的人数最多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最喜欢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的人数最少。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请提出一个数学问题并解答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02960" y="47008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13899" y="47008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111564" y="47008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439127" y="47008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216741" y="55285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游泳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786275" y="55285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篮球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69502" y="60395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三、把下面的卡片分类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18.eps" descr="id:214748771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28194"/>
            <a:ext cx="11430000" cy="302374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71847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要知道哪种形状的图片最多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可以怎么办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要知道哪种水果的图片最少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可以怎么办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3012" y="53476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700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四、我会分类整理。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14-9=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6+8=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8+4=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12-4=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9+3=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5+8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11-6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18-9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仔细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观察算式及结果的特点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再提出问题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然后根据问题分一分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并表示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289696" y="193549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03061" y="19354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34073" y="193549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430869" y="193549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141332" y="249012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03060" y="249012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669714" y="24901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430869" y="24901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017580" y="371469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五、你最喜欢看哪种类型的课外图书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班级同学中有多少人和你一样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根据问题把全班同学分类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并表示分类结果。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60648" y="24477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216</Words>
  <Application>Microsoft Office PowerPoint</Application>
  <PresentationFormat>宽屏</PresentationFormat>
  <Paragraphs>64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84</cp:revision>
  <dcterms:created xsi:type="dcterms:W3CDTF">2023-06-16T14:45:50Z</dcterms:created>
  <dcterms:modified xsi:type="dcterms:W3CDTF">2026-02-08T01:43:17Z</dcterms:modified>
</cp:coreProperties>
</file>