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82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复习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080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66.eps" descr="id:214748676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518128"/>
            <a:ext cx="11430000" cy="993603"/>
          </a:xfrm>
          <a:prstGeom prst="rect">
            <a:avLst/>
          </a:prstGeom>
        </p:spPr>
      </p:pic>
      <p:pic>
        <p:nvPicPr>
          <p:cNvPr id="18" name="XM1KSG67.eps" descr="id:2147486776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849076"/>
            <a:ext cx="11430000" cy="1006302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4695101" y="269051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6779082" y="269051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080900" y="269051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1178175" y="2690518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4503712" y="404085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6816516" y="404085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8939150" y="404085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11250642" y="404085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23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下面每个方框内的算式得数相同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里填上合适的数。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68.eps" descr="id:214748678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352071"/>
            <a:ext cx="11430000" cy="351749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025277" y="30576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23528" y="386572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02791" y="30576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9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01042" y="386572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473309" y="305765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185692" y="386572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44008"/>
            <a:ext cx="11430000" cy="50536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二、算一算。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13-9=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9+9=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11-6=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17-8=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8+7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3+9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14-5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12-4-7=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8+4-6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11-9+4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7+6-8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5+6-8=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15-6+4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13-9+6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9+5-7=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8+6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5+7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18-4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11-5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13-8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13-6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12-4		6+7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13-6		16-9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14-7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85303" y="88805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28234" y="88805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86103" y="88805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411669" y="88805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291630" y="144273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290618" y="144273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96733" y="144273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422299" y="144273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575353" y="19934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06700" y="19934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067599" y="19934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598655" y="199341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469023" y="255873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763048" y="2558732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025787" y="255873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610325" y="255873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1070528" y="386914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4213646" y="386914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586100" y="3869140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174670" y="465468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245545" y="465468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7586100" y="4654685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3415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371" y="1677465"/>
            <a:ext cx="6162945" cy="263236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47249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本字典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本词典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字典和词典一共有多少本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189753" y="349676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132279" y="449327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591843" y="449327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096024"/>
            <a:ext cx="19960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8+6=14(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54821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字典和词典共有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其中字典有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本。词典有多少本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198" y="847004"/>
            <a:ext cx="6077465" cy="255574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356611" y="26067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66683" y="357938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36908" y="357938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4140429"/>
            <a:ext cx="191430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14-8=6(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3766"/>
            <a:ext cx="11430000" cy="50906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美术组有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书法组有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合唱组有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书法组和合唱组一共有多少人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9+7=16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美术组有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女生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男生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12-7=5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en-US" altLang="zh-CN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房间里要贴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幅画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。还剩多少幅画没有贴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先补充一个条件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再解答。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15-8=7(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幅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57216" y="3689244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已经贴了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856462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李阿姨准备在下面三盒糕点中买两盒。最少可以买多少块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最多呢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XM1KSG71.eps" descr="id:214748682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81566"/>
            <a:ext cx="11430000" cy="2385615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60887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6+8=14(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8+9=17(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最少可以买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最多可以买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块。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223</Words>
  <Application>Microsoft Office PowerPoint</Application>
  <PresentationFormat>宽屏</PresentationFormat>
  <Paragraphs>82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88</cp:revision>
  <dcterms:created xsi:type="dcterms:W3CDTF">2023-06-16T14:45:50Z</dcterms:created>
  <dcterms:modified xsi:type="dcterms:W3CDTF">2026-02-08T00:58:16Z</dcterms:modified>
</cp:coreProperties>
</file>