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0"/>
  </p:notesMasterIdLst>
  <p:sldIdLst>
    <p:sldId id="990" r:id="rId3"/>
    <p:sldId id="976" r:id="rId4"/>
    <p:sldId id="977" r:id="rId5"/>
    <p:sldId id="978" r:id="rId6"/>
    <p:sldId id="981" r:id="rId7"/>
    <p:sldId id="979" r:id="rId8"/>
    <p:sldId id="99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选择合适的图形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206355"/>
            <a:ext cx="7458452" cy="3453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一、每组中的两个图形完全一样吗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圈一圈。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一样　　不一样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font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一样　　不一样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XM1KSG122.eps" descr="id:21474870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4" y="2067934"/>
            <a:ext cx="3035237" cy="1288327"/>
          </a:xfrm>
          <a:prstGeom prst="rect">
            <a:avLst/>
          </a:prstGeom>
        </p:spPr>
      </p:pic>
      <p:pic>
        <p:nvPicPr>
          <p:cNvPr id="21" name="XM1KSG123.eps" descr="id:214748704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944" y="3984695"/>
            <a:ext cx="3035237" cy="873923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4434929" y="2413574"/>
            <a:ext cx="968343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23" name="椭圆 22"/>
          <p:cNvSpPr/>
          <p:nvPr/>
        </p:nvSpPr>
        <p:spPr>
          <a:xfrm>
            <a:off x="4434929" y="4083345"/>
            <a:ext cx="968343" cy="576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849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二、照样子连一连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24.eps" descr="id:214748705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88511"/>
            <a:ext cx="11430000" cy="4426092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809133" y="2911517"/>
            <a:ext cx="2375931" cy="21696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046912" y="2608118"/>
            <a:ext cx="3119843" cy="25903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612946" y="2911517"/>
            <a:ext cx="1016454" cy="19202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849476" y="2628900"/>
            <a:ext cx="2883833" cy="25903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502609" y="2911517"/>
            <a:ext cx="2629580" cy="18475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9258300" y="2795155"/>
            <a:ext cx="1044734" cy="2286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7729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三、选一选。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用一个正方体画出几个正方形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它们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完全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相同　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不相同　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不确定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7784" y="22151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1626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四、仿照下面的图形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再画出一个和它完全一样的图形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1KSG127.eps" descr="id:214748707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423" y="2270558"/>
            <a:ext cx="5612486" cy="25428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19710" y="2145867"/>
            <a:ext cx="5784699" cy="276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87</Words>
  <Application>Microsoft Office PowerPoint</Application>
  <PresentationFormat>宽屏</PresentationFormat>
  <Paragraphs>23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80</cp:revision>
  <dcterms:created xsi:type="dcterms:W3CDTF">2023-06-16T14:45:50Z</dcterms:created>
  <dcterms:modified xsi:type="dcterms:W3CDTF">2026-02-08T01:03:57Z</dcterms:modified>
</cp:coreProperties>
</file>