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3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79" r:id="rId11"/>
    <p:sldId id="993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十几减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4233" b="1" dirty="0">
              <a:solidFill>
                <a:srgbClr val="D60093"/>
              </a:solidFill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1466"/>
            <a:ext cx="422423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一、先圈一圈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34.eps" descr="id:214748638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818554"/>
            <a:ext cx="11430000" cy="3368963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570251" y="455977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437416" y="455977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1314972" y="455977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578"/>
            <a:ext cx="504176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二、先接着画一画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再写出差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35.eps" descr="id:214748639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847004"/>
            <a:ext cx="9446281" cy="2369971"/>
          </a:xfrm>
          <a:prstGeom prst="rect">
            <a:avLst/>
          </a:prstGeom>
        </p:spPr>
      </p:pic>
      <p:pic>
        <p:nvPicPr>
          <p:cNvPr id="4" name="XM1KSG36.eps" descr="id:2147486403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3547802"/>
            <a:ext cx="9446281" cy="234058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661797" y="2466746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61797" y="514760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0130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三、算一算。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7+9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8+9=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12-8=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16-7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17-8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7+6=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8+5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7+4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13-7=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13-8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		11-7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54614" y="17354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310478" y="23027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82278" y="17354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27751" y="23027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46208" y="173542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17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91681" y="2302754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154614" y="284534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310478" y="341266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282278" y="2845340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427751" y="341266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6208" y="2845340"/>
            <a:ext cx="5304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691681" y="3412668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325"/>
            <a:ext cx="315663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四、看图算一算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345" y="1348882"/>
            <a:ext cx="5364853" cy="3694834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8346" y="1348883"/>
            <a:ext cx="5189236" cy="369483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937029" y="318590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16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288276" y="441596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400175" y="3185908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751422" y="441596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8913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51829"/>
            <a:ext cx="11430000" cy="30531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9+6=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6000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4=17-9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=5+6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16-8=15-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14-8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60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+3	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6000" dirty="0" smtClean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□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+7=8+6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424778" y="226104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4687" y="226104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59032" y="2261045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003805" y="345600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674319" y="345600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084439" y="3456000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9992"/>
            <a:ext cx="2698175" cy="1152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六、解决问题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还剩几只鸟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40.eps" descr="id:214748643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80234"/>
            <a:ext cx="11430000" cy="159415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3282756"/>
            <a:ext cx="191430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15-8=7(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3935242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1" dirty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妈妈买回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本故事书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丽丽看了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r>
              <a:rPr lang="zh-CN" altLang="zh-CN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先提出一个用减法计算的问题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再解答。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2042" y="398182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还剩多少本没有看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1000" y="5095624"/>
            <a:ext cx="191430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13-7=6(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156772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名同学参加口算比赛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每人的得分都不相同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得分比丽丽高的有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则得分比丽丽低的有几人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1000" y="3280249"/>
            <a:ext cx="2124299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17-1-8=8(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</TotalTime>
  <Words>181</Words>
  <Application>Microsoft Office PowerPoint</Application>
  <PresentationFormat>宽屏</PresentationFormat>
  <Paragraphs>58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85</cp:revision>
  <dcterms:created xsi:type="dcterms:W3CDTF">2023-06-16T14:45:50Z</dcterms:created>
  <dcterms:modified xsi:type="dcterms:W3CDTF">2026-02-08T00:55:12Z</dcterms:modified>
</cp:coreProperties>
</file>