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3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81" r:id="rId10"/>
    <p:sldId id="979" r:id="rId11"/>
    <p:sldId id="993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练习七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3752"/>
            <a:ext cx="9179116" cy="121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一、圈一圈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33+40=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78-6= 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LM1KSG107.eps" descr="id:214748547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646" y="2459869"/>
            <a:ext cx="5175298" cy="2684048"/>
          </a:xfrm>
          <a:prstGeom prst="rect">
            <a:avLst/>
          </a:prstGeom>
        </p:spPr>
      </p:pic>
      <p:pic>
        <p:nvPicPr>
          <p:cNvPr id="18" name="LM1KSG108.eps" descr="id:2147485484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3176" y="2463632"/>
            <a:ext cx="4338742" cy="2679867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3313047" y="153527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73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148546" y="153527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2450"/>
            <a:ext cx="575991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二、先说出得数是几十多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再计算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433536"/>
            <a:ext cx="11430000" cy="32739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7330" y="149575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五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232867" y="22256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52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5328830" y="149575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639767" y="22256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33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9735730" y="149575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六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800197" y="22256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947330" y="33020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九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044966" y="403193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91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5328830" y="33020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422581" y="403193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37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9735730" y="33020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七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0995866" y="403193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4138"/>
            <a:ext cx="114300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三、不计算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21+40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21+4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4+52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52+4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63-30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69-6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38-20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38-2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3+65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65-3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86-40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42+4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1178" y="221489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67578" y="221489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=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03445" y="221489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02645" y="319279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80278" y="319279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825317" y="321058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=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313"/>
            <a:ext cx="6542176" cy="17727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四、算一算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rPr>
              <a:t>					 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109.eps" descr="id:214748549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697" y="1655658"/>
            <a:ext cx="4729053" cy="3119437"/>
          </a:xfrm>
          <a:prstGeom prst="rect">
            <a:avLst/>
          </a:prstGeom>
        </p:spPr>
      </p:pic>
      <p:pic>
        <p:nvPicPr>
          <p:cNvPr id="4" name="LM1KSG110.eps" descr="id:214748549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9676" y="1655657"/>
            <a:ext cx="4729053" cy="3119437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4937967" y="166835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950667" y="247700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21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937967" y="328616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12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937967" y="40904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43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945067" y="166835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74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957767" y="247700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65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945067" y="328616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56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945067" y="409048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5763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67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小芳练习跳绳。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第一次跳了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第二次跳了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下。这两次一共跳了多少下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40+28=68(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两次一共跳了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第一次跳了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第二次跳了多少下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68-40=28(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M1KSG111.eps" descr="id:214748551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734" y="206375"/>
            <a:ext cx="6792532" cy="235688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110132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u="sng" dirty="0">
              <a:solidFill>
                <a:srgbClr val="000000"/>
              </a:solidFill>
              <a:uFill>
                <a:solidFill>
                  <a:srgbClr val="000000"/>
                </a:solidFill>
              </a:u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先提出一个问题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再解答。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57-30=27(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一本故事书有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丽丽第一天看了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。丽丽两天一共看了多少页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先补充一个条件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再解答。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latin typeface="Calibri" panose="020F050202020403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30+34=64(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5503" y="281179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还剩多少个窗花没有剪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020212" y="447549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第二天看了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34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8555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4,10,20,34,40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分别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填在下面的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使每条线上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个数的和相等。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1KSG112.eps" descr="id:214748553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2928" y="1820863"/>
            <a:ext cx="4006145" cy="400614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5824999" y="346214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915636" y="190643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824999" y="505263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238293" y="346214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en-US" altLang="zh-CN" dirty="0">
                <a:solidFill>
                  <a:srgbClr val="FF0000"/>
                </a:solidFill>
              </a:rPr>
              <a:t>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378845" y="346214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</TotalTime>
  <Words>202</Words>
  <Application>Microsoft Office PowerPoint</Application>
  <PresentationFormat>宽屏</PresentationFormat>
  <Paragraphs>70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79</cp:revision>
  <dcterms:created xsi:type="dcterms:W3CDTF">2023-06-16T14:45:50Z</dcterms:created>
  <dcterms:modified xsi:type="dcterms:W3CDTF">2026-02-08T02:22:56Z</dcterms:modified>
</cp:coreProperties>
</file>