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2"/>
  </p:notesMasterIdLst>
  <p:sldIdLst>
    <p:sldId id="990" r:id="rId3"/>
    <p:sldId id="976" r:id="rId4"/>
    <p:sldId id="977" r:id="rId5"/>
    <p:sldId id="991" r:id="rId6"/>
    <p:sldId id="992" r:id="rId7"/>
    <p:sldId id="978" r:id="rId8"/>
    <p:sldId id="981" r:id="rId9"/>
    <p:sldId id="979" r:id="rId10"/>
    <p:sldId id="993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8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求一个数比另一个数多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几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9013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DM1KSG01.eps" descr="id:2147485794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6009"/>
            <a:ext cx="11430000" cy="1552996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829933"/>
              </p:ext>
            </p:extLst>
          </p:nvPr>
        </p:nvGraphicFramePr>
        <p:xfrm>
          <a:off x="406400" y="3470515"/>
          <a:ext cx="11430000" cy="200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4521746" imgH="794416" progId="Word.Document.12">
                  <p:embed/>
                </p:oleObj>
              </mc:Choice>
              <mc:Fallback>
                <p:oleObj name="文档" r:id="rId6" imgW="4521746" imgH="7944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400" y="3470515"/>
                        <a:ext cx="11430000" cy="2008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2016215" y="362633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855668" y="362633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479016" y="462963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634582" y="462963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377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欢欢得了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红红比欢欢多得了多少颗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红红得的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欢欢得的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15-9=6(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红红比欢欢多得了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2930" y="21717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41915" y="378107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173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丽丽比红红少得了多少颗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丽丽得的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红红得的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15-10=5(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丽丽比红红少得了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☆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72930" y="18208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41915" y="343476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052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三、解决问题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73087"/>
            <a:ext cx="9446281" cy="256914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4208781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号鱼缸少多少条鱼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32-20=12(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条鱼。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13415" y="532150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197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号鱼缸多多少条鱼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20-9=11(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条鱼。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根据算式提出一个问题。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32-9=23(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提问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64215" y="1679327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392941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号鱼缸少多少条鱼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 smtClean="0">
              <a:solidFill>
                <a:srgbClr val="000000"/>
              </a:solidFill>
              <a:latin typeface="NEU-BZ-S92"/>
              <a:ea typeface="方正楷体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号鱼缸比</a:t>
            </a:r>
            <a:r>
              <a:rPr lang="zh-CN" altLang="zh-CN" dirty="0" smtClean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号鱼缸多多少条鱼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6477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DM1KSG06.eps" descr="id:2147485878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435" y="1820863"/>
            <a:ext cx="7097131" cy="237198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381000" y="4348230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亮亮今年可能是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271515" y="437363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982493" y="437363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195</Words>
  <Application>Microsoft Office PowerPoint</Application>
  <PresentationFormat>宽屏</PresentationFormat>
  <Paragraphs>49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76</cp:revision>
  <dcterms:created xsi:type="dcterms:W3CDTF">2023-06-16T14:45:50Z</dcterms:created>
  <dcterms:modified xsi:type="dcterms:W3CDTF">2026-02-08T02:30:26Z</dcterms:modified>
</cp:coreProperties>
</file>