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82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2.docx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图形的认识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55094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四、数图形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AM1KSG163.eps" descr="id:214748693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47280"/>
            <a:ext cx="11430000" cy="202348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127661" y="361229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344061" y="361229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293131" y="361229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52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把下列图形的序号填在对应的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1KSG148.eps" descr="id:214748679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629562"/>
            <a:ext cx="11430000" cy="25386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9694" y="39370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②⑧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27936" y="393700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80230" y="3937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99693" y="46450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③⑥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027935" y="464501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⑤⑨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849313"/>
            <a:ext cx="11430000" cy="341016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7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	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由两个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拼成的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硬币正面的形状是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黑板的面是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数学书封面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7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图是由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个相同的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拼成的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7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5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	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图是由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个小三角形拼成的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个大三角形。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AM1KSG149.eps" descr="id:214748680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3" y="1175291"/>
            <a:ext cx="1048000" cy="394747"/>
          </a:xfrm>
          <a:prstGeom prst="rect">
            <a:avLst/>
          </a:prstGeom>
        </p:spPr>
      </p:pic>
      <p:pic>
        <p:nvPicPr>
          <p:cNvPr id="7" name="AM1KSG151.eps" descr="id:214748681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3" y="2936566"/>
            <a:ext cx="599713" cy="599713"/>
          </a:xfrm>
          <a:prstGeom prst="rect">
            <a:avLst/>
          </a:prstGeom>
        </p:spPr>
      </p:pic>
      <p:pic>
        <p:nvPicPr>
          <p:cNvPr id="8" name="AM1KSG152.eps" descr="id:214748681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393" y="3692501"/>
            <a:ext cx="905007" cy="46155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47358" y="113364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三角形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21985" y="11336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平行四边形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92130" y="16674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圆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582658" y="16674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长方形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64451" y="222196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长方形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660127" y="29876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三角形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911048" y="29876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正方形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483858" y="370836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3962"/>
            <a:ext cx="563167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按规律接着画出下一个图形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1KSG153.eps" descr="id:214748682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24731"/>
            <a:ext cx="11430000" cy="3423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12030" y="13414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12029" y="27449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612029" y="41525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052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数一数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中每种图形各有多少个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包括你画的图形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填在下表中。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499822"/>
              </p:ext>
            </p:extLst>
          </p:nvPr>
        </p:nvGraphicFramePr>
        <p:xfrm>
          <a:off x="381000" y="1735138"/>
          <a:ext cx="11430000" cy="2385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3" imgW="4521193" imgH="946147" progId="Word.Document.12">
                  <p:embed/>
                </p:oleObj>
              </mc:Choice>
              <mc:Fallback>
                <p:oleObj name="文档" r:id="rId3" imgW="4521193" imgH="9461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735138"/>
                        <a:ext cx="11430000" cy="23858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826550"/>
              </p:ext>
            </p:extLst>
          </p:nvPr>
        </p:nvGraphicFramePr>
        <p:xfrm>
          <a:off x="411163" y="3192463"/>
          <a:ext cx="11423650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文档" r:id="rId5" imgW="4521193" imgH="477040" progId="Word.Document.12">
                  <p:embed/>
                </p:oleObj>
              </mc:Choice>
              <mc:Fallback>
                <p:oleObj name="文档" r:id="rId5" imgW="4521193" imgH="4770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163" y="3192463"/>
                        <a:ext cx="11423650" cy="1196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1629033" y="228931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73833" y="228931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274774" y="228931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974115" y="228931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479933" y="314498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527933" y="314498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115731" y="373713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793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070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二、连一连。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下图中上面的图形是从下面哪一个图形上剪下来的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1KSG158.eps" descr="id:214748689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320870"/>
            <a:ext cx="11430000" cy="3196992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913770" y="3205926"/>
            <a:ext cx="6604630" cy="12898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153061" y="3129726"/>
            <a:ext cx="3139225" cy="13660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757691" y="3205926"/>
            <a:ext cx="3583409" cy="19883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4455376" y="3129726"/>
            <a:ext cx="6663632" cy="13660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170"/>
            <a:ext cx="55707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右边的四幅图分别是谁看到的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412875"/>
            <a:ext cx="11430000" cy="374580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346191" y="2533114"/>
            <a:ext cx="92709" cy="12260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865745" y="2507714"/>
            <a:ext cx="2941955" cy="13530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349422" y="2406114"/>
            <a:ext cx="99378" cy="13530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003222" y="2444214"/>
            <a:ext cx="2878455" cy="14546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7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三、画一画。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将下面的图形用虚线分成你学过的图形。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1KSG161.eps" descr="id:214748691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46238"/>
            <a:ext cx="11430000" cy="132907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36109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依照要求将下面的图形用虚线分一分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M1KSG162.eps" descr="id:214748691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134618"/>
            <a:ext cx="11430000" cy="141857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2044700" y="1590316"/>
            <a:ext cx="12700" cy="1675558"/>
          </a:xfrm>
          <a:prstGeom prst="line">
            <a:avLst/>
          </a:prstGeom>
          <a:ln w="38100">
            <a:solidFill>
              <a:srgbClr val="15947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994400" y="2414140"/>
            <a:ext cx="2006600" cy="1255"/>
          </a:xfrm>
          <a:prstGeom prst="line">
            <a:avLst/>
          </a:prstGeom>
          <a:ln w="38100">
            <a:solidFill>
              <a:srgbClr val="15947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1341100" y="1526816"/>
            <a:ext cx="12700" cy="1675558"/>
          </a:xfrm>
          <a:prstGeom prst="line">
            <a:avLst/>
          </a:prstGeom>
          <a:ln w="38100">
            <a:solidFill>
              <a:srgbClr val="15947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34963" y="4147318"/>
            <a:ext cx="2052637" cy="970782"/>
          </a:xfrm>
          <a:prstGeom prst="line">
            <a:avLst/>
          </a:prstGeom>
          <a:ln w="38100">
            <a:solidFill>
              <a:srgbClr val="15947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932363" y="4112033"/>
            <a:ext cx="973137" cy="1009575"/>
          </a:xfrm>
          <a:prstGeom prst="line">
            <a:avLst/>
          </a:prstGeom>
          <a:ln w="38100">
            <a:solidFill>
              <a:srgbClr val="15947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10351294" y="3860800"/>
            <a:ext cx="312737" cy="1320801"/>
          </a:xfrm>
          <a:prstGeom prst="line">
            <a:avLst/>
          </a:prstGeom>
          <a:ln w="38100">
            <a:solidFill>
              <a:srgbClr val="15947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189</Words>
  <Application>Microsoft Office PowerPoint</Application>
  <PresentationFormat>宽屏</PresentationFormat>
  <Paragraphs>53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2026-02-08T03:00:26Z</dcterms:modified>
</cp:coreProperties>
</file>