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1"/>
  </p:notesMasterIdLst>
  <p:sldIdLst>
    <p:sldId id="990" r:id="rId3"/>
    <p:sldId id="976" r:id="rId4"/>
    <p:sldId id="977" r:id="rId5"/>
    <p:sldId id="978" r:id="rId6"/>
    <p:sldId id="995" r:id="rId7"/>
    <p:sldId id="996" r:id="rId8"/>
    <p:sldId id="997" r:id="rId9"/>
    <p:sldId id="993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单元总结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3853544" y="20809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知识网络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3853543" y="3352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易混易错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知识网络</a:t>
              </a:r>
            </a:p>
          </p:txBody>
        </p:sp>
      </p:grpSp>
      <p:pic>
        <p:nvPicPr>
          <p:cNvPr id="18" name="25JKSG78.eps" descr="id:2147490643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818554"/>
            <a:ext cx="11430000" cy="1921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易混易错</a:t>
              </a:r>
            </a:p>
          </p:txBody>
        </p:sp>
      </p:grp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1813538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不能正确求出一个数比另一个数多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或少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几。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小华有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本故事书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小芳有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本故事书。小华比小芳多多少本故事书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24815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由题意可以把题中信息转化为自己的认知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并画图表示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:(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用一</a:t>
            </a:r>
            <a:r>
              <a:rPr lang="zh-CN" altLang="zh-CN" dirty="0" smtClean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○</a:t>
            </a:r>
            <a:r>
              <a:rPr lang="zh-CN" altLang="zh-CN" dirty="0" smtClean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一本书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DM1KSG23.eps" descr="id:2147486074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66422" y="1508673"/>
            <a:ext cx="7459156" cy="2005393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381000" y="3757732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从图中一一对应之后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小华的故事书本数有剩余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这就告诉我们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小芳的数量少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小华的数量多。从图中还可以看出小华的故事书本数被分成了两部分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一部分跟小芳同样多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另一部分就是比小芳多的部分。求多出多少本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用减法计算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大数减小数。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:14-8=6(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2615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10484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不能正确求出比一个数多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或少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几的数是多少。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长颈鹿玩具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老虎玩具比长颈鹿玩具贵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老虎玩具多少元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由题意可知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长颈鹿玩具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老虎玩具比长颈鹿玩具贵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就是多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元的意思。表示用长颈鹿玩具的价格加上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元就是老虎玩具的价格。画图表示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:20+6=26(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DM1KSG24.eps" descr="id:2147486088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2578" y="3150882"/>
            <a:ext cx="7806844" cy="2611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90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3988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长颈鹿玩具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小松鼠玩具比长颈鹿玩具便宜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小松鼠玩具多少元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方正兰亭中黑_GBK"/>
                <a:cs typeface="Times New Roman" panose="02020603050405020304" pitchFamily="18" charset="0"/>
              </a:rPr>
              <a:t>指点迷津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由题意可知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长颈鹿玩具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小松鼠玩具比长颈鹿玩具便宜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就是少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元的意思。表示用长颈鹿玩具的价格减去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元就是小松鼠玩具的价格。画图表示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:20-4=16(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DM1KSG25.eps" descr="id:214748610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2578" y="2838323"/>
            <a:ext cx="7806844" cy="2658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93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263</TotalTime>
  <Words>347</Words>
  <Application>Microsoft Office PowerPoint</Application>
  <PresentationFormat>宽屏</PresentationFormat>
  <Paragraphs>34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NEU-BZ-S92</vt:lpstr>
      <vt:lpstr>等线</vt:lpstr>
      <vt:lpstr>方正楷体_GBK</vt:lpstr>
      <vt:lpstr>方正兰亭中黑_GBK</vt:lpstr>
      <vt:lpstr>仿宋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76</cp:revision>
  <dcterms:created xsi:type="dcterms:W3CDTF">2023-06-16T14:45:50Z</dcterms:created>
  <dcterms:modified xsi:type="dcterms:W3CDTF">2026-02-08T02:34:49Z</dcterms:modified>
</cp:coreProperties>
</file>