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10"/>
  </p:notesMasterIdLst>
  <p:sldIdLst>
    <p:sldId id="990" r:id="rId3"/>
    <p:sldId id="976" r:id="rId4"/>
    <p:sldId id="977" r:id="rId5"/>
    <p:sldId id="978" r:id="rId6"/>
    <p:sldId id="996" r:id="rId7"/>
    <p:sldId id="998" r:id="rId8"/>
    <p:sldId id="993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54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单元总结</a:t>
            </a: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3853544" y="20809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知识网络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3853543" y="3352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易混易错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知识网络</a:t>
              </a:r>
            </a:p>
          </p:txBody>
        </p:sp>
      </p:grpSp>
      <p:pic>
        <p:nvPicPr>
          <p:cNvPr id="18" name="JM1KSG17.eps" descr="id:2147488895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0546" y="1057396"/>
            <a:ext cx="10390909" cy="4997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易混易错</a:t>
              </a:r>
            </a:p>
          </p:txBody>
        </p:sp>
      </p:grpSp>
      <p:sp>
        <p:nvSpPr>
          <p:cNvPr id="14" name="矩形 13"/>
          <p:cNvSpPr>
            <a:spLocks noChangeAspect="1"/>
          </p:cNvSpPr>
          <p:nvPr/>
        </p:nvSpPr>
        <p:spPr>
          <a:xfrm>
            <a:off x="381000" y="848332"/>
            <a:ext cx="11430000" cy="12126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找错图形的排列规律。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照样子再接着画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个图形。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5" name="JM1KSG18.eps" descr="id:2147487374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2131853"/>
            <a:ext cx="11430000" cy="550926"/>
          </a:xfrm>
          <a:prstGeom prst="rect">
            <a:avLst/>
          </a:prstGeom>
        </p:spPr>
      </p:pic>
      <p:sp>
        <p:nvSpPr>
          <p:cNvPr id="16" name="矩形 15"/>
          <p:cNvSpPr>
            <a:spLocks noChangeAspect="1"/>
          </p:cNvSpPr>
          <p:nvPr/>
        </p:nvSpPr>
        <p:spPr>
          <a:xfrm>
            <a:off x="381000" y="2776298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指点迷津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本题易错在没有找对图形的排列规律。做这类题时要先观察图形</a:t>
            </a:r>
            <a:r>
              <a:rPr lang="zh-CN" altLang="zh-CN" dirty="0" smtClean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找</a:t>
            </a:r>
            <a:r>
              <a:rPr lang="zh-CN" altLang="en-US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排列</a:t>
            </a:r>
            <a:r>
              <a:rPr lang="zh-CN" altLang="zh-CN" dirty="0" smtClean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规律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再按规律接着画。观察题中的图形可以发现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这组图形是</a:t>
            </a:r>
            <a:r>
              <a:rPr lang="zh-CN" altLang="zh-CN" dirty="0" smtClean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以</a:t>
            </a:r>
            <a:endParaRPr lang="en-US" altLang="zh-CN" dirty="0" smtClean="0">
              <a:solidFill>
                <a:srgbClr val="000000"/>
              </a:solidFill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	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 smtClean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这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四个图形为一组重复出现的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圈一圈看起来会更清楚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zh-CN" altLang="en-US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接着</a:t>
            </a:r>
            <a:r>
              <a:rPr lang="zh-CN" altLang="zh-CN" dirty="0" smtClean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画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出的图形</a:t>
            </a:r>
            <a:r>
              <a:rPr lang="zh-CN" altLang="zh-CN" dirty="0" smtClean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dirty="0" smtClean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                        </a:t>
            </a:r>
            <a:r>
              <a:rPr lang="zh-CN" altLang="zh-CN" dirty="0" smtClean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</a:rPr>
              <a:t>: </a:t>
            </a:r>
            <a:endParaRPr lang="zh-CN" altLang="en-US" dirty="0"/>
          </a:p>
        </p:txBody>
      </p:sp>
      <p:pic>
        <p:nvPicPr>
          <p:cNvPr id="17" name="JM1KSG19.eps" descr="id:2147487388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3031" y="4619024"/>
            <a:ext cx="1815473" cy="348735"/>
          </a:xfrm>
          <a:prstGeom prst="rect">
            <a:avLst/>
          </a:prstGeom>
        </p:spPr>
      </p:pic>
      <p:pic>
        <p:nvPicPr>
          <p:cNvPr id="18" name="JM1KSG20.eps" descr="id:2147487395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46288" y="5132729"/>
            <a:ext cx="2000766" cy="384328"/>
          </a:xfrm>
          <a:prstGeom prst="rect">
            <a:avLst/>
          </a:prstGeom>
        </p:spPr>
      </p:pic>
      <p:pic>
        <p:nvPicPr>
          <p:cNvPr id="19" name="JM1KSG21.eps" descr="id:2147487402;FounderCES"/>
          <p:cNvPicPr/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24247" y="5710325"/>
            <a:ext cx="2037577" cy="391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5857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数图形个数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时重复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或漏数。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填一填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 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 smtClean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NEU-BZ-S9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dirty="0" smtClean="0">
                <a:solidFill>
                  <a:srgbClr val="000000"/>
                </a:solidFill>
                <a:latin typeface="NEU-BZ-S92"/>
                <a:ea typeface="楷体" panose="02010609060101010101" pitchFamily="49" charset="-122"/>
                <a:cs typeface="Times New Roman" panose="02020603050405020304" pitchFamily="18" charset="0"/>
              </a:rPr>
              <a:t>           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左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图有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个长方形。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JM1KSG22.eps" descr="id:2147487409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9653" y="1372170"/>
            <a:ext cx="2037432" cy="1553223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381000" y="3025772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指点迷津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本题易错在漏数。在复杂的图形中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要按顺序不重复、不遗漏地全部数出图形的个数。本题先数图中单个的小长方形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再数由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个小长方形组成的长方形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最后数由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个小长方形组成的长方形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个。一共有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3+2+1=6(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长方形。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:6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598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6279"/>
            <a:ext cx="11430000" cy="61937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无意识忽略题目的字词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从而出错。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用一个长方体最多能画出几个不同的长方形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指点迷津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在读题时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往往会将题意理解为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用一个长方体最多能画出几个长方形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对于题中难以理解的字词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会进行无意识的忽略。因此这题应当充分动手操作、直观感知。观察长方体可知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长方体上、下面是一样的长方形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左、右面也是一样的长方形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前、后面也是一样的长方形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这样最多就只有三个不同的长方形。当然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对于有两个面是正方形的长方体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也可进行画一画、比一比的操作实践。因此正确答案是用一个长方体最多能画出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个不同的长方形。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用一个长方体最多能画出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个不同的长方形。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8627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278</TotalTime>
  <Words>363</Words>
  <Application>Microsoft Office PowerPoint</Application>
  <PresentationFormat>宽屏</PresentationFormat>
  <Paragraphs>27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24" baseType="lpstr">
      <vt:lpstr>NEU-BZ-S92</vt:lpstr>
      <vt:lpstr>等线</vt:lpstr>
      <vt:lpstr>方正楷体_GBK</vt:lpstr>
      <vt:lpstr>方正兰亭中黑_GBK</vt:lpstr>
      <vt:lpstr>仿宋</vt:lpstr>
      <vt:lpstr>黑体</vt:lpstr>
      <vt:lpstr>华文琥珀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office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80</cp:revision>
  <dcterms:created xsi:type="dcterms:W3CDTF">2023-06-16T14:45:50Z</dcterms:created>
  <dcterms:modified xsi:type="dcterms:W3CDTF">2026-02-08T01:11:56Z</dcterms:modified>
</cp:coreProperties>
</file>