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练习十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四、公路摄像头拍下了两辆车相遇前后的照片。你能按时间的先后顺序给这三张照片编号吗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373975" y="394453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pic>
        <p:nvPicPr>
          <p:cNvPr id="19" name="25JKSG29.eps" descr="id:214749103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606309"/>
            <a:ext cx="11430000" cy="1934796"/>
          </a:xfrm>
          <a:prstGeom prst="rect">
            <a:avLst/>
          </a:prstGeom>
        </p:spPr>
      </p:pic>
      <p:sp>
        <p:nvSpPr>
          <p:cNvPr id="20" name="矩形 19"/>
          <p:cNvSpPr>
            <a:spLocks noChangeAspect="1"/>
          </p:cNvSpPr>
          <p:nvPr/>
        </p:nvSpPr>
        <p:spPr>
          <a:xfrm>
            <a:off x="3633408" y="39237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73691" y="39237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右边的三幅图分别是在哪个位置看到的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64510"/>
            <a:ext cx="11430000" cy="367198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6774500" y="4124419"/>
            <a:ext cx="4490400" cy="13238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677854" y="4111719"/>
            <a:ext cx="2293877" cy="13238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971023" y="4111719"/>
            <a:ext cx="2293877" cy="13238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5370381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右边的四幅图分别是谁看到的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20863"/>
            <a:ext cx="11430000" cy="281176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672900" y="2867119"/>
            <a:ext cx="3042600" cy="8666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232300" y="2841719"/>
            <a:ext cx="47150" cy="8666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796250" y="2867119"/>
            <a:ext cx="3017200" cy="8920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1457700" y="2841719"/>
            <a:ext cx="47150" cy="8666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右边的四幅图分别是哪只动物看到的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3288"/>
            <a:ext cx="11430000" cy="3370261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342700" y="2714719"/>
            <a:ext cx="4439600" cy="955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069900" y="2714719"/>
            <a:ext cx="1353500" cy="9555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591300" y="2702018"/>
            <a:ext cx="2947275" cy="73968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216900" y="2702018"/>
            <a:ext cx="2852901" cy="11207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546014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右边的四幅图分别是谁看到的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9281"/>
            <a:ext cx="11430000" cy="292570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6769100" y="2726139"/>
            <a:ext cx="30800" cy="11727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743000" y="2726139"/>
            <a:ext cx="985200" cy="11727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194200" y="2726139"/>
            <a:ext cx="2082800" cy="11727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1303000" y="2726139"/>
            <a:ext cx="30800" cy="11727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52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4997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二、看一看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右边三幅图分别是从哪个位置看到的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把对应的序号填在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47624"/>
            <a:ext cx="11430000" cy="22786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439889" y="43342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8226490" y="43342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0969940" y="433427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四幅图分别是在哪个位置看到的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里填对应图片的序号。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36776"/>
            <a:ext cx="11430000" cy="24554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46726" y="323766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115326" y="20918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74296" y="413421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993987" y="32824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三、下面是路边的摄像头拍摄的一辆小汽车从远处驶来的三张照片。请你按所拍时间的先后顺序给这三张照片编号。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73.eps" descr="id:214748643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84363"/>
            <a:ext cx="11430000" cy="321084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016215" y="453673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51999" y="453673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735383" y="453673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217</Words>
  <Application>Microsoft Office PowerPoint</Application>
  <PresentationFormat>宽屏</PresentationFormat>
  <Paragraphs>34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81</cp:revision>
  <dcterms:created xsi:type="dcterms:W3CDTF">2023-06-16T14:45:50Z</dcterms:created>
  <dcterms:modified xsi:type="dcterms:W3CDTF">2026-02-08T03:12:02Z</dcterms:modified>
</cp:coreProperties>
</file>