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0"/>
  </p:notesMasterIdLst>
  <p:sldIdLst>
    <p:sldId id="990" r:id="rId3"/>
    <p:sldId id="976" r:id="rId4"/>
    <p:sldId id="977" r:id="rId5"/>
    <p:sldId id="978" r:id="rId6"/>
    <p:sldId id="994" r:id="rId7"/>
    <p:sldId id="995" r:id="rId8"/>
    <p:sldId id="993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单元总结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3853544" y="20809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知识网络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3853543" y="3352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易混易错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知识网络</a:t>
              </a:r>
            </a:p>
          </p:txBody>
        </p:sp>
      </p:grpSp>
      <p:pic>
        <p:nvPicPr>
          <p:cNvPr id="18" name="25JKSG77.eps" descr="id:2147490292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818554"/>
            <a:ext cx="11430000" cy="2352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易混易错</a:t>
              </a:r>
            </a:p>
          </p:txBody>
        </p:sp>
      </p:grp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121242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两位数加整十数、一位数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不进位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不能准确地用相同数位上的数相加。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算一算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:24+30=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5+24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本题易错在计算两位数加整十数和一位数时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把不同数位上的数相加。计算时要注意相同数位上的数才能相加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个位上的数要加个位上的数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十位上的数要加十位上的数。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:54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29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950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计算退位减法时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十位上退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后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十位上的数没有减去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算一算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:53-6=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本题易错在个位上不够减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向十位借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当十后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忘记将十位上被借走的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减去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即十位上应比原来少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。计算两位数减一位数的退位减法时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个位上不够减的时候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要向十位借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当十再减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十位上被借走的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一定要减去。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:47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115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5145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题目所给信息过多时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不能正确选择合适的信息解决问题。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一本书有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页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小明看了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页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他再看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页就和小亮一样多。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小亮看了多少页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小明还剩多少页没有看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这道题目所给的信息较多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需要仔细辨别哪些条件是要用到的。由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他再看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页就和小亮一样多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小明看了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可以得出应用加法计算小亮看的页数。小明看的页数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小明再看的页数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小亮看的页数。由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一本书有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92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小明看了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页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可以得出应用减法计算小明还剩多少页没看。一本书的总页数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小明已经看了的页数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小明剩下没看的页数。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:(1)40+8=48(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页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(2)92-40=52(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页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741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357</TotalTime>
  <Words>368</Words>
  <Application>Microsoft Office PowerPoint</Application>
  <PresentationFormat>宽屏</PresentationFormat>
  <Paragraphs>26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NEU-BZ-S92</vt:lpstr>
      <vt:lpstr>等线</vt:lpstr>
      <vt:lpstr>方正楷体_GBK</vt:lpstr>
      <vt:lpstr>方正兰亭中黑_GBK</vt:lpstr>
      <vt:lpstr>仿宋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78</cp:revision>
  <dcterms:created xsi:type="dcterms:W3CDTF">2023-06-16T14:45:50Z</dcterms:created>
  <dcterms:modified xsi:type="dcterms:W3CDTF">2026-02-08T02:19:11Z</dcterms:modified>
</cp:coreProperties>
</file>