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4"/>
  </p:notesMasterIdLst>
  <p:sldIdLst>
    <p:sldId id="990" r:id="rId3"/>
    <p:sldId id="976" r:id="rId4"/>
    <p:sldId id="977" r:id="rId5"/>
    <p:sldId id="992" r:id="rId6"/>
    <p:sldId id="994" r:id="rId7"/>
    <p:sldId id="995" r:id="rId8"/>
    <p:sldId id="978" r:id="rId9"/>
    <p:sldId id="981" r:id="rId10"/>
    <p:sldId id="982" r:id="rId11"/>
    <p:sldId id="979" r:id="rId12"/>
    <p:sldId id="993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__3.doc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__1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加几及相应的减法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202623"/>
            <a:ext cx="4095993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七、在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9798971"/>
              </p:ext>
            </p:extLst>
          </p:nvPr>
        </p:nvGraphicFramePr>
        <p:xfrm>
          <a:off x="396875" y="1895205"/>
          <a:ext cx="11401425" cy="299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文档" r:id="rId4" imgW="4510061" imgH="1189989" progId="Word.Document.12">
                  <p:embed/>
                </p:oleObj>
              </mc:Choice>
              <mc:Fallback>
                <p:oleObj name="文档" r:id="rId4" imgW="4510061" imgH="11899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6875" y="1895205"/>
                        <a:ext cx="11401425" cy="299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6401442" y="2440028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&lt;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615546" y="3925928"/>
            <a:ext cx="386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4932"/>
            <a:ext cx="38747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一、看图列式并计算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354" y="1728960"/>
            <a:ext cx="5359255" cy="3767732"/>
          </a:xfrm>
          <a:prstGeom prst="rect">
            <a:avLst/>
          </a:prstGeom>
        </p:spPr>
      </p:pic>
      <p:pic>
        <p:nvPicPr>
          <p:cNvPr id="18" name="图片 17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8154" y="1728960"/>
            <a:ext cx="5776919" cy="3767732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3732822" y="381760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194967" y="484816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5104421" y="484816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9655640" y="381760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8406378" y="484816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11349358" y="484816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2325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二、算一算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412240"/>
            <a:ext cx="11430000" cy="307014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2341041" y="1588511"/>
            <a:ext cx="5304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661748" y="264902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661748" y="370954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593966" y="158851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904282" y="264902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904282" y="370954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6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843773" y="1588511"/>
            <a:ext cx="530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1154089" y="264902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1154089" y="370954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XM1KSG49.eps" descr="id:214748653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322" y="1436502"/>
            <a:ext cx="4556103" cy="3318992"/>
          </a:xfrm>
          <a:prstGeom prst="rect">
            <a:avLst/>
          </a:prstGeom>
        </p:spPr>
      </p:pic>
      <p:pic>
        <p:nvPicPr>
          <p:cNvPr id="4" name="XM1KSG50.eps" descr="id:214748654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4999" y="1436502"/>
            <a:ext cx="4556103" cy="3318992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559460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三、填一填。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en-US" altLang="zh-CN" b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rPr>
              <a:t>						  </a:t>
            </a:r>
            <a:r>
              <a:rPr lang="en-US" altLang="zh-CN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71487" y="407738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958093" y="407738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965054" y="407738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970175" y="407738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52042" y="407738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973522" y="4077381"/>
            <a:ext cx="530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146986" y="4077381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9556854" y="4077381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0745046" y="4077381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8552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216"/>
            <a:ext cx="446468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四、连一连。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小鱼吐泡泡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51.eps" descr="id:214748655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212" y="797069"/>
            <a:ext cx="10767577" cy="5538644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335137" y="1839336"/>
            <a:ext cx="2348690" cy="33041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241619" y="2026227"/>
            <a:ext cx="2442208" cy="145682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241619" y="4468091"/>
            <a:ext cx="2369472" cy="97252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504364" y="2026228"/>
            <a:ext cx="2442208" cy="31172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587491" y="3792682"/>
            <a:ext cx="2255173" cy="28883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587491" y="3064858"/>
            <a:ext cx="2394195" cy="23176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565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332"/>
            <a:ext cx="360547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五、算一算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82392"/>
              </p:ext>
            </p:extLst>
          </p:nvPr>
        </p:nvGraphicFramePr>
        <p:xfrm>
          <a:off x="508019" y="1525963"/>
          <a:ext cx="11430000" cy="45189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文档" r:id="rId4" imgW="4521746" imgH="1787706" progId="Word.Document.12">
                  <p:embed/>
                </p:oleObj>
              </mc:Choice>
              <mc:Fallback>
                <p:oleObj name="文档" r:id="rId4" imgW="4521746" imgH="17877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19" y="1525963"/>
                        <a:ext cx="11430000" cy="45189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1300087" y="197841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417361" y="197841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15103" y="348714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811276" y="348714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393085" y="497304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833802" y="4973044"/>
            <a:ext cx="530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8980"/>
            <a:ext cx="2698175" cy="573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六、解决问题。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5250164"/>
            <a:ext cx="198272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6+5=11(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辆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7278520"/>
              </p:ext>
            </p:extLst>
          </p:nvPr>
        </p:nvGraphicFramePr>
        <p:xfrm>
          <a:off x="446557" y="933815"/>
          <a:ext cx="11340450" cy="4463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3" imgW="4536180" imgH="1785242" progId="Word.Document.12">
                  <p:embed/>
                </p:oleObj>
              </mc:Choice>
              <mc:Fallback>
                <p:oleObj name="文档" r:id="rId3" imgW="4536180" imgH="17852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6557" y="933815"/>
                        <a:ext cx="11340450" cy="4463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2344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还有几只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小鸡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没被捉住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191299"/>
            <a:ext cx="191430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13-6=7(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25JKSG74.eps" descr="id:214748814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2917" y="1570679"/>
            <a:ext cx="10186167" cy="262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423</TotalTime>
  <Words>125</Words>
  <Application>Microsoft Office PowerPoint</Application>
  <PresentationFormat>宽屏</PresentationFormat>
  <Paragraphs>55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94</cp:revision>
  <dcterms:created xsi:type="dcterms:W3CDTF">2023-06-16T14:45:50Z</dcterms:created>
  <dcterms:modified xsi:type="dcterms:W3CDTF">2026-02-08T00:39:06Z</dcterms:modified>
</cp:coreProperties>
</file>