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0"/>
  </p:notesMasterIdLst>
  <p:sldIdLst>
    <p:sldId id="990" r:id="rId3"/>
    <p:sldId id="976" r:id="rId4"/>
    <p:sldId id="977" r:id="rId5"/>
    <p:sldId id="978" r:id="rId6"/>
    <p:sldId id="996" r:id="rId7"/>
    <p:sldId id="997" r:id="rId8"/>
    <p:sldId id="993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3853544" y="20809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3853543" y="3352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</a:p>
          </p:txBody>
        </p:sp>
      </p:grpSp>
      <p:pic>
        <p:nvPicPr>
          <p:cNvPr id="19" name="25JKSG69.eps" descr="id:214748836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554"/>
            <a:ext cx="11430000" cy="235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34963" y="85492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凑十法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加几时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忽略需要把较小的数分成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和另一个数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判一判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凑十法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9+1=10,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10+7=17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采用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凑十法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加几时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所以我们把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分成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先让其中的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相加凑成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再把剩下的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相加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而不是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相加。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凑十法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凑出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加较小的数分出的另一个数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而不是原数。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133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看图列式时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把已知条件写在了等号后面。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看图列式并计算。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73.eps" descr="id:214748686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302" y="2110222"/>
            <a:ext cx="5865397" cy="259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19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易错在按从左到右的阅读习惯列式并计算。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括线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下面有数字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两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部分合起来是多少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求左边或右边是多少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用减法计算。已知盒子外面有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颗草莓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求盒子里面有几颗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列式为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14-8=6(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:14-8=6(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看图列式并计算时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先看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的位置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哪部分就是要求的未知量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就是最后的结果。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40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205</Words>
  <Application>Microsoft Office PowerPoint</Application>
  <PresentationFormat>宽屏</PresentationFormat>
  <Paragraphs>22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NEU-BZ-S92</vt:lpstr>
      <vt:lpstr>等线</vt:lpstr>
      <vt:lpstr>方正楷体_GBK</vt:lpstr>
      <vt:lpstr>方正兰亭中黑_GBK</vt:lpstr>
      <vt:lpstr>仿宋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2026-02-08T00:49:26Z</dcterms:modified>
</cp:coreProperties>
</file>