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3"/>
  </p:notesMasterIdLst>
  <p:sldIdLst>
    <p:sldId id="990" r:id="rId3"/>
    <p:sldId id="976" r:id="rId4"/>
    <p:sldId id="977" r:id="rId5"/>
    <p:sldId id="991" r:id="rId6"/>
    <p:sldId id="995" r:id="rId7"/>
    <p:sldId id="992" r:id="rId8"/>
    <p:sldId id="978" r:id="rId9"/>
    <p:sldId id="981" r:id="rId10"/>
    <p:sldId id="979" r:id="rId11"/>
    <p:sldId id="993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练习五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0622"/>
            <a:ext cx="647805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一、分一分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把它们送到合适的车厢里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LM1KSG19.eps" descr="id:214748773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69469"/>
            <a:ext cx="11430000" cy="43263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63203" y="503775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②⑤⑥⑧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935462" y="503775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①③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169585" y="503775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④⑦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spect="1"/>
          </p:cNvSpPr>
          <p:nvPr/>
        </p:nvSpPr>
        <p:spPr>
          <a:xfrm>
            <a:off x="381000" y="345789"/>
            <a:ext cx="351570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二、按要求分一分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25JKSG12.eps" descr="id:214748927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998275"/>
            <a:ext cx="11430000" cy="1782536"/>
          </a:xfrm>
          <a:prstGeom prst="rect">
            <a:avLst/>
          </a:prstGeom>
        </p:spPr>
      </p:pic>
      <p:sp>
        <p:nvSpPr>
          <p:cNvPr id="13" name="矩形 12"/>
          <p:cNvSpPr>
            <a:spLocks noChangeAspect="1"/>
          </p:cNvSpPr>
          <p:nvPr/>
        </p:nvSpPr>
        <p:spPr>
          <a:xfrm>
            <a:off x="381000" y="2907539"/>
            <a:ext cx="653736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哪种颜色的图形最多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分一分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表格 1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850853284"/>
              </p:ext>
            </p:extLst>
          </p:nvPr>
        </p:nvGraphicFramePr>
        <p:xfrm>
          <a:off x="381000" y="3610066"/>
          <a:ext cx="11430000" cy="1188863"/>
        </p:xfrm>
        <a:graphic>
          <a:graphicData uri="http://schemas.openxmlformats.org/drawingml/2006/table">
            <a:tbl>
              <a:tblPr firstRow="1" firstCol="1" bandRow="1"/>
              <a:tblGrid>
                <a:gridCol w="3681845"/>
                <a:gridCol w="4073237"/>
                <a:gridCol w="3674918"/>
              </a:tblGrid>
              <a:tr h="52551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白色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浅灰色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深灰色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334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381000" y="4948786"/>
            <a:ext cx="3746538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色的图形最多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869285" y="414879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742189" y="414879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615093" y="414879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19" name="矩形 18"/>
          <p:cNvSpPr/>
          <p:nvPr/>
        </p:nvSpPr>
        <p:spPr>
          <a:xfrm>
            <a:off x="490702" y="50471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浅灰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546014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哪种图形最多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分一分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84824144"/>
              </p:ext>
            </p:extLst>
          </p:nvPr>
        </p:nvGraphicFramePr>
        <p:xfrm>
          <a:off x="381000" y="1542834"/>
          <a:ext cx="11430000" cy="700532"/>
        </p:xfrm>
        <a:graphic>
          <a:graphicData uri="http://schemas.openxmlformats.org/drawingml/2006/table">
            <a:tbl>
              <a:tblPr firstRow="1" firstCol="1" bandRow="1"/>
              <a:tblGrid>
                <a:gridCol w="2857500"/>
                <a:gridCol w="2985655"/>
                <a:gridCol w="2729345"/>
                <a:gridCol w="2857500"/>
              </a:tblGrid>
              <a:tr h="70053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238761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最多。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把这些图形分成两类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你会怎样分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380236997"/>
              </p:ext>
            </p:extLst>
          </p:nvPr>
        </p:nvGraphicFramePr>
        <p:xfrm>
          <a:off x="381000" y="3644455"/>
          <a:ext cx="11430000" cy="742096"/>
        </p:xfrm>
        <a:graphic>
          <a:graphicData uri="http://schemas.openxmlformats.org/drawingml/2006/table">
            <a:tbl>
              <a:tblPr firstRow="1" firstCol="1" bandRow="1"/>
              <a:tblGrid>
                <a:gridCol w="5635336"/>
                <a:gridCol w="5794664"/>
              </a:tblGrid>
              <a:tr h="74209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677122" y="159331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534622" y="159331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516812" y="159331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9264946" y="159331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666731" y="249244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正方体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77122" y="371004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324320" y="371004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99802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4682692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三、按要求分类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1KSG21-1.eps" descr="id:214748776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051869"/>
            <a:ext cx="11430000" cy="88906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2181514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按形状分一分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涂一涂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填一填。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按底色分一分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涂一涂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LM1KSG22.eps" descr="id:214748777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564" y="3035090"/>
            <a:ext cx="5214882" cy="2661791"/>
          </a:xfrm>
          <a:prstGeom prst="rect">
            <a:avLst/>
          </a:prstGeom>
        </p:spPr>
      </p:pic>
      <p:pic>
        <p:nvPicPr>
          <p:cNvPr id="6" name="LM1KSG23.eps" descr="id:2147487779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48644" y="3035090"/>
            <a:ext cx="5431183" cy="266179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23455" y="3045481"/>
            <a:ext cx="405245" cy="40430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23455" y="3558443"/>
            <a:ext cx="405245" cy="40430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23455" y="4081796"/>
            <a:ext cx="405245" cy="40430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23455" y="4605149"/>
            <a:ext cx="405245" cy="40430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1564342" y="4048798"/>
            <a:ext cx="472276" cy="43752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564342" y="4567757"/>
            <a:ext cx="472276" cy="43752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587336" y="4071405"/>
            <a:ext cx="414913" cy="4149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576945" y="4588539"/>
            <a:ext cx="414913" cy="4149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417360" y="309440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4417360" y="371798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4417360" y="436235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24" name="心形 23"/>
          <p:cNvSpPr/>
          <p:nvPr/>
        </p:nvSpPr>
        <p:spPr>
          <a:xfrm>
            <a:off x="6596991" y="3917142"/>
            <a:ext cx="380405" cy="376639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心形 24"/>
          <p:cNvSpPr/>
          <p:nvPr/>
        </p:nvSpPr>
        <p:spPr>
          <a:xfrm>
            <a:off x="6596991" y="4355307"/>
            <a:ext cx="380405" cy="376639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心形 25"/>
          <p:cNvSpPr/>
          <p:nvPr/>
        </p:nvSpPr>
        <p:spPr>
          <a:xfrm>
            <a:off x="6596991" y="4792515"/>
            <a:ext cx="380405" cy="376639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心形 26"/>
          <p:cNvSpPr/>
          <p:nvPr/>
        </p:nvSpPr>
        <p:spPr>
          <a:xfrm>
            <a:off x="7606610" y="3917142"/>
            <a:ext cx="380405" cy="376639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心形 27"/>
          <p:cNvSpPr/>
          <p:nvPr/>
        </p:nvSpPr>
        <p:spPr>
          <a:xfrm>
            <a:off x="7606610" y="4355307"/>
            <a:ext cx="380405" cy="376639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心形 28"/>
          <p:cNvSpPr/>
          <p:nvPr/>
        </p:nvSpPr>
        <p:spPr>
          <a:xfrm>
            <a:off x="7606610" y="4792515"/>
            <a:ext cx="380405" cy="376639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心形 29"/>
          <p:cNvSpPr/>
          <p:nvPr/>
        </p:nvSpPr>
        <p:spPr>
          <a:xfrm>
            <a:off x="8614528" y="4355307"/>
            <a:ext cx="380405" cy="376639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心形 30"/>
          <p:cNvSpPr/>
          <p:nvPr/>
        </p:nvSpPr>
        <p:spPr>
          <a:xfrm>
            <a:off x="8614528" y="4792515"/>
            <a:ext cx="380405" cy="376639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>
            <a:spLocks noChangeAspect="1"/>
          </p:cNvSpPr>
          <p:nvPr/>
        </p:nvSpPr>
        <p:spPr>
          <a:xfrm>
            <a:off x="10579170" y="309440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33" name="矩形 32"/>
          <p:cNvSpPr>
            <a:spLocks noChangeAspect="1"/>
          </p:cNvSpPr>
          <p:nvPr/>
        </p:nvSpPr>
        <p:spPr>
          <a:xfrm>
            <a:off x="10579170" y="371798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34" name="矩形 33"/>
          <p:cNvSpPr>
            <a:spLocks noChangeAspect="1"/>
          </p:cNvSpPr>
          <p:nvPr/>
        </p:nvSpPr>
        <p:spPr>
          <a:xfrm>
            <a:off x="10579170" y="436235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四、先调查一下本班同学喜欢乐器的情况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再提出问题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然后根据问题分一分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并表示分类结果。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LM1KSG24.eps" descr="id:214748779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640288"/>
            <a:ext cx="11430000" cy="19658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91844" y="183651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1740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五、分类整理下面的词语。先提出问题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再根据问题分一分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并表示分类结果。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1KSG25.eps" descr="id:214748780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1704253"/>
            <a:ext cx="10390909" cy="38291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4898" y="95004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818554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如果让你给自己衣柜里的服装分类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你可以按什么标准分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试着多想几种标准。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00060" y="242852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</TotalTime>
  <Words>206</Words>
  <Application>Microsoft Office PowerPoint</Application>
  <PresentationFormat>宽屏</PresentationFormat>
  <Paragraphs>58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89</cp:revision>
  <dcterms:created xsi:type="dcterms:W3CDTF">2023-06-16T14:45:50Z</dcterms:created>
  <dcterms:modified xsi:type="dcterms:W3CDTF">2026-02-08T01:48:58Z</dcterms:modified>
</cp:coreProperties>
</file>