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62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62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1.docx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3.docx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5.docx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7.docx"/><Relationship Id="rId5" Type="http://schemas.openxmlformats.org/officeDocument/2006/relationships/image" Target="../media/image16.jpeg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数量关系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5032"/>
            <a:ext cx="3057247" cy="17727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1KSG134.eps" descr="id:2147486665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153" y="1806575"/>
            <a:ext cx="10844496" cy="1814566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814492"/>
              </p:ext>
            </p:extLst>
          </p:nvPr>
        </p:nvGraphicFramePr>
        <p:xfrm>
          <a:off x="406400" y="3786516"/>
          <a:ext cx="11430000" cy="200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5" imgW="4521746" imgH="794416" progId="Word.Document.12">
                  <p:embed/>
                </p:oleObj>
              </mc:Choice>
              <mc:Fallback>
                <p:oleObj name="文档" r:id="rId5" imgW="4521746" imgH="7944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400" y="3786516"/>
                        <a:ext cx="11430000" cy="2008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7754530" y="266305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754530" y="305374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减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76999" y="403318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985715" y="4020483"/>
            <a:ext cx="1824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12-7=5(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776999" y="503647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985715" y="5014618"/>
            <a:ext cx="1824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12-7=5(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6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172122"/>
              </p:ext>
            </p:extLst>
          </p:nvPr>
        </p:nvGraphicFramePr>
        <p:xfrm>
          <a:off x="469217" y="358775"/>
          <a:ext cx="11304365" cy="248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3" imgW="4521746" imgH="993290" progId="Word.Document.12">
                  <p:embed/>
                </p:oleObj>
              </mc:Choice>
              <mc:Fallback>
                <p:oleObj name="文档" r:id="rId3" imgW="4521746" imgH="9932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9217" y="358775"/>
                        <a:ext cx="11304365" cy="248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717461"/>
              </p:ext>
            </p:extLst>
          </p:nvPr>
        </p:nvGraphicFramePr>
        <p:xfrm>
          <a:off x="469217" y="3375400"/>
          <a:ext cx="11304365" cy="248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文档" r:id="rId5" imgW="4521746" imgH="993290" progId="Word.Document.12">
                  <p:embed/>
                </p:oleObj>
              </mc:Choice>
              <mc:Fallback>
                <p:oleObj name="文档" r:id="rId5" imgW="4521746" imgH="9932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9217" y="3375400"/>
                        <a:ext cx="11304365" cy="248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283333" y="1238600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2" name="矩形 1"/>
          <p:cNvSpPr/>
          <p:nvPr/>
        </p:nvSpPr>
        <p:spPr>
          <a:xfrm>
            <a:off x="754455" y="2745490"/>
            <a:ext cx="2072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11+3=14(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54455" y="5541125"/>
            <a:ext cx="1824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12-6=6(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601849"/>
              </p:ext>
            </p:extLst>
          </p:nvPr>
        </p:nvGraphicFramePr>
        <p:xfrm>
          <a:off x="406400" y="128588"/>
          <a:ext cx="11430000" cy="3012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文档" r:id="rId3" imgW="4521746" imgH="1191804" progId="Word.Document.12">
                  <p:embed/>
                </p:oleObj>
              </mc:Choice>
              <mc:Fallback>
                <p:oleObj name="文档" r:id="rId3" imgW="4521746" imgH="11918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400" y="128588"/>
                        <a:ext cx="11430000" cy="3012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649164"/>
              </p:ext>
            </p:extLst>
          </p:nvPr>
        </p:nvGraphicFramePr>
        <p:xfrm>
          <a:off x="406400" y="3279321"/>
          <a:ext cx="11430000" cy="3012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文档" r:id="rId5" imgW="4521746" imgH="1191804" progId="Word.Document.12">
                  <p:embed/>
                </p:oleObj>
              </mc:Choice>
              <mc:Fallback>
                <p:oleObj name="文档" r:id="rId5" imgW="4521746" imgH="11918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400" y="3279321"/>
                        <a:ext cx="11430000" cy="3012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598162" y="2595314"/>
            <a:ext cx="2004075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18-5=13(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effectLst/>
              <a:latin typeface="NEU-BZ-S92"/>
              <a:ea typeface="方正楷体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8162" y="6012746"/>
            <a:ext cx="20858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16+6=22(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25354"/>
              </p:ext>
            </p:extLst>
          </p:nvPr>
        </p:nvGraphicFramePr>
        <p:xfrm>
          <a:off x="406400" y="527427"/>
          <a:ext cx="11430000" cy="1004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文档" r:id="rId3" imgW="4521746" imgH="397388" progId="Word.Document.12">
                  <p:embed/>
                </p:oleObj>
              </mc:Choice>
              <mc:Fallback>
                <p:oleObj name="文档" r:id="rId3" imgW="4521746" imgH="397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400" y="527427"/>
                        <a:ext cx="11430000" cy="1004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AM1KSG144.eps" descr="id:2147486742;FounderCES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1602750"/>
            <a:ext cx="8587528" cy="1722101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921836"/>
              </p:ext>
            </p:extLst>
          </p:nvPr>
        </p:nvGraphicFramePr>
        <p:xfrm>
          <a:off x="469217" y="4197257"/>
          <a:ext cx="11304365" cy="993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文档" r:id="rId6" imgW="4521746" imgH="397388" progId="Word.Document.12">
                  <p:embed/>
                </p:oleObj>
              </mc:Choice>
              <mc:Fallback>
                <p:oleObj name="文档" r:id="rId6" imgW="4521746" imgH="397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9217" y="4197257"/>
                        <a:ext cx="11304365" cy="993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3471863"/>
            <a:ext cx="191430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16-9=7(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 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905633" y="435760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0698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377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李伯伯养的家禽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鸭比鸡多几只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42-30=12(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鸭比鸡多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只。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鸡比鹅少几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35-30=5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鸡比鹅少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1KSG145.eps" descr="id:214748677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1703" y="1857375"/>
            <a:ext cx="6959211" cy="2421316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2899033" y="3229755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014201" y="490726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675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一年级舞蹈队有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比合唱队少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人。一年级合唱队有多少人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两个队一共有多少人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30+8=38(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30+38=68(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一年级合唱队有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两个队一共有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978533" y="34448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38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499866" y="344488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10431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四、红红、乐乐和玲玲三人一起看书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乐乐比红红少看多少页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AM1KSG147.eps" descr="id:2147486784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1946172"/>
            <a:ext cx="7806844" cy="2835519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917884"/>
            <a:ext cx="217559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26+9=35(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</TotalTime>
  <Words>155</Words>
  <Application>Microsoft Office PowerPoint</Application>
  <PresentationFormat>宽屏</PresentationFormat>
  <Paragraphs>44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79</cp:revision>
  <dcterms:created xsi:type="dcterms:W3CDTF">2023-06-16T14:45:50Z</dcterms:created>
  <dcterms:modified xsi:type="dcterms:W3CDTF">2026-02-08T02:58:51Z</dcterms:modified>
</cp:coreProperties>
</file>