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3"/>
  </p:notesMasterIdLst>
  <p:sldIdLst>
    <p:sldId id="990" r:id="rId3"/>
    <p:sldId id="976" r:id="rId4"/>
    <p:sldId id="977" r:id="rId5"/>
    <p:sldId id="994" r:id="rId6"/>
    <p:sldId id="991" r:id="rId7"/>
    <p:sldId id="992" r:id="rId8"/>
    <p:sldId id="978" r:id="rId9"/>
    <p:sldId id="982" r:id="rId10"/>
    <p:sldId id="979" r:id="rId11"/>
    <p:sldId id="993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两位数减一位数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退位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492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一、先照样子摆一摆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拨一拨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再算一算。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</a:rPr>
              <a:t>40-7=(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</a:rPr>
              <a:t>)</a:t>
            </a:r>
            <a:endParaRPr lang="zh-CN" altLang="en-US" dirty="0"/>
          </a:p>
        </p:txBody>
      </p:sp>
      <p:pic>
        <p:nvPicPr>
          <p:cNvPr id="18" name="25JKSG18.eps" descr="id:2147490165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7435" y="1934556"/>
            <a:ext cx="7097131" cy="352186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151455" y="5715902"/>
            <a:ext cx="20040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</a:rPr>
              <a:t>45-7=(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</a:rPr>
              <a:t>)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2023164" y="5546625"/>
            <a:ext cx="4104009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</a:rPr>
              <a:t>10-7=</a:t>
            </a:r>
            <a:r>
              <a:rPr lang="en-US" altLang="zh-CN" sz="50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</a:rPr>
              <a:t> </a:t>
            </a:r>
            <a:r>
              <a:rPr lang="en-US" altLang="zh-CN" sz="50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</a:rPr>
              <a:t>+</a:t>
            </a:r>
            <a:r>
              <a:rPr lang="en-US" altLang="zh-CN" sz="50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</a:rPr>
              <a:t>=</a:t>
            </a:r>
            <a:r>
              <a:rPr lang="en-US" altLang="zh-CN" sz="50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endParaRPr lang="zh-CN" altLang="en-US" sz="5000" dirty="0"/>
          </a:p>
        </p:txBody>
      </p:sp>
      <p:sp>
        <p:nvSpPr>
          <p:cNvPr id="23" name="矩形 22"/>
          <p:cNvSpPr/>
          <p:nvPr/>
        </p:nvSpPr>
        <p:spPr>
          <a:xfrm>
            <a:off x="1532684" y="151524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33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3103236" y="5736684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3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3735132" y="573668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30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4671831" y="5736684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3</a:t>
            </a:r>
            <a:endParaRPr lang="zh-CN" altLang="en-US" dirty="0"/>
          </a:p>
        </p:txBody>
      </p:sp>
      <p:sp>
        <p:nvSpPr>
          <p:cNvPr id="27" name="矩形 26"/>
          <p:cNvSpPr/>
          <p:nvPr/>
        </p:nvSpPr>
        <p:spPr>
          <a:xfrm>
            <a:off x="5414239" y="573668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33</a:t>
            </a: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8282130" y="573668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38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25JKSG19.eps" descr="id:2147490172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2860" y="847004"/>
            <a:ext cx="9446281" cy="2858900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70070" y="3951367"/>
            <a:ext cx="4451860" cy="10926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15-7=</a:t>
            </a:r>
            <a:r>
              <a:rPr lang="en-US" altLang="zh-CN" sz="50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50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en-US" altLang="zh-CN" sz="50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5000" dirty="0" smtClean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en-US" dirty="0" smtClean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51293" y="4267233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8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841162" y="426723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30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780422" y="4267233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8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509612" y="426723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38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7047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413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二、直接写出得数。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12-5+30=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11-7+60=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15-9+20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42-5=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71-7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35-9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三、算一算。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10-4=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12-5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14-6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30-4=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32-5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54-6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70-4=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62-5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84-6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826467" y="1379538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37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270028" y="1925312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37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963367" y="1379538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64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406928" y="1925312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64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8227267" y="1379538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670828" y="1925312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2</a:t>
            </a:r>
            <a:r>
              <a:rPr lang="en-US" altLang="zh-CN" dirty="0" smtClean="0">
                <a:solidFill>
                  <a:srgbClr val="FF0000"/>
                </a:solidFill>
              </a:rPr>
              <a:t>7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308128" y="304397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6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308128" y="3591470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26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308128" y="4149032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6</a:t>
            </a:r>
            <a:r>
              <a:rPr lang="en-US" altLang="zh-CN" dirty="0" smtClean="0">
                <a:solidFill>
                  <a:srgbClr val="FF0000"/>
                </a:solidFill>
              </a:rPr>
              <a:t>6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4443026" y="304397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7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443026" y="3591470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27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443026" y="4149032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57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707072" y="304397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8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707072" y="3591470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48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707072" y="4149032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78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8969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6075"/>
            <a:ext cx="11430000" cy="32131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里填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25-9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26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34-7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29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46-8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33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33-4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29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90-9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89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81-7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64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五、算一算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1KSG122.eps" descr="id:2147485617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3702814"/>
            <a:ext cx="11430000" cy="20177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29078" y="1196975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&lt;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378678" y="1196975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&lt;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57395" y="1196975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&gt;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41778" y="2220585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=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378678" y="2198360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&lt;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657395" y="2185660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&gt;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156178" y="388937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54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944056" y="388937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48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731934" y="388937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42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500300" y="388937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36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9299005" y="388937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30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1089705" y="388937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24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2156178" y="500697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56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3944056" y="500697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48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5731934" y="500697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40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500300" y="500697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32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9299005" y="500697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24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11089705" y="500697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16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619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6241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端午节期间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小明妈妈包了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个肉粽子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蜜枣粽子比肉粽子少包了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蜜枣粽子包了多少个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558761"/>
            <a:ext cx="209384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26-8=18(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81000" y="3238483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出租车公司要对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辆出租车进行检修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已经检修了多少辆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LM1KSG142.eps" descr="id:2147485631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40568" y="3987141"/>
            <a:ext cx="3310864" cy="227165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5606662"/>
            <a:ext cx="209384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31-9=22(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辆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338062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小虎送给小刚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张识字卡后小刚有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张识字卡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小刚原来有多少张识字卡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1582761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手工课上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同学们用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个易拉罐做了各种作品。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LM1KSG117.eps" descr="id:2147485638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7435" y="2383569"/>
            <a:ext cx="7097131" cy="2592558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381000" y="930275"/>
            <a:ext cx="209384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40-9=31(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5077140"/>
            <a:ext cx="209384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42-8=34(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820863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七、想一想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◇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=65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◇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318467" y="293653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318467" y="350771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315</TotalTime>
  <Words>248</Words>
  <Application>Microsoft Office PowerPoint</Application>
  <PresentationFormat>宽屏</PresentationFormat>
  <Paragraphs>85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6" baseType="lpstr">
      <vt:lpstr>NEU-BZ-S92</vt:lpstr>
      <vt:lpstr>等线</vt:lpstr>
      <vt:lpstr>方正楷体_GBK</vt:lpstr>
      <vt:lpstr>黑体</vt:lpstr>
      <vt:lpstr>华文琥珀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81</cp:revision>
  <dcterms:created xsi:type="dcterms:W3CDTF">2023-06-16T14:45:50Z</dcterms:created>
  <dcterms:modified xsi:type="dcterms:W3CDTF">2026-02-08T02:26:58Z</dcterms:modified>
</cp:coreProperties>
</file>