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2"/>
  </p:notesMasterIdLst>
  <p:sldIdLst>
    <p:sldId id="990" r:id="rId3"/>
    <p:sldId id="976" r:id="rId4"/>
    <p:sldId id="977" r:id="rId5"/>
    <p:sldId id="991" r:id="rId6"/>
    <p:sldId id="978" r:id="rId7"/>
    <p:sldId id="981" r:id="rId8"/>
    <p:sldId id="982" r:id="rId9"/>
    <p:sldId id="979" r:id="rId10"/>
    <p:sldId id="993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比较大小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849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一、连一连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LM1KSG64.eps" descr="id:214748804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2621" y="848332"/>
            <a:ext cx="4406759" cy="124134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7772" y="2268443"/>
            <a:ext cx="6516456" cy="4487041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4771253" y="2805250"/>
            <a:ext cx="3105056" cy="10186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771253" y="4033833"/>
            <a:ext cx="3105056" cy="211758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4646562" y="2805250"/>
            <a:ext cx="3229747" cy="22808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646562" y="4998028"/>
            <a:ext cx="3229747" cy="11274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李叔叔今年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王阿姨比李叔叔小一些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王阿姨今年可能是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岁。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65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下列数中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多一些的数是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65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下面右边杯子里的花生大约有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1KSG63.eps" descr="id:214748811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2928" y="3695392"/>
            <a:ext cx="4006145" cy="17578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22057" y="78704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307247" y="188352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83434" y="301246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5046574" cy="4013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三、在合适的答案下面画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红可能捡了多少个瓶子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LM1KSG67.eps" descr="id:214748812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567729"/>
            <a:ext cx="9446281" cy="2456206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0609218"/>
              </p:ext>
            </p:extLst>
          </p:nvPr>
        </p:nvGraphicFramePr>
        <p:xfrm>
          <a:off x="381000" y="4870612"/>
          <a:ext cx="11430000" cy="1166506"/>
        </p:xfrm>
        <a:graphic>
          <a:graphicData uri="http://schemas.openxmlformats.org/drawingml/2006/table">
            <a:tbl>
              <a:tblPr firstRow="1" firstCol="1" bandRow="1"/>
              <a:tblGrid>
                <a:gridCol w="3863340"/>
                <a:gridCol w="3631969"/>
                <a:gridCol w="393469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44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9650864" y="5451280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5605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小亮可能收集了多少本图书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62538556"/>
              </p:ext>
            </p:extLst>
          </p:nvPr>
        </p:nvGraphicFramePr>
        <p:xfrm>
          <a:off x="381000" y="3521893"/>
          <a:ext cx="11430000" cy="1286810"/>
        </p:xfrm>
        <a:graphic>
          <a:graphicData uri="http://schemas.openxmlformats.org/drawingml/2006/table">
            <a:tbl>
              <a:tblPr firstRow="1" firstCol="1" bandRow="1"/>
              <a:tblGrid>
                <a:gridCol w="3863340"/>
                <a:gridCol w="3486496"/>
                <a:gridCol w="4080164"/>
              </a:tblGrid>
              <a:tr h="59290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本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本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65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本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390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LM1KSG68.eps" descr="id:214748814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700518"/>
            <a:ext cx="10390909" cy="1863071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9557345" y="4142025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075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班一共有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人要参加课间活动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如果每人分配一个体育器材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下面哪种体育器材最合适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032" y="1818554"/>
            <a:ext cx="6451937" cy="309732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054436" y="422515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3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名同学参加跑步比赛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请你帮他们排排名。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小光用的时间比小刚多得多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小刚用的时间比小华少一些。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25JKSG48.eps" descr="id:214748971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2666878"/>
            <a:ext cx="10390909" cy="229670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3213175" y="261292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小刚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332367" y="29368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小华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4989966" y="319849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</TotalTime>
  <Words>179</Words>
  <Application>Microsoft Office PowerPoint</Application>
  <PresentationFormat>宽屏</PresentationFormat>
  <Paragraphs>59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80</cp:revision>
  <dcterms:created xsi:type="dcterms:W3CDTF">2023-06-16T14:45:50Z</dcterms:created>
  <dcterms:modified xsi:type="dcterms:W3CDTF">2026-02-08T01:54:28Z</dcterms:modified>
</cp:coreProperties>
</file>