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4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82" r:id="rId11"/>
    <p:sldId id="979" r:id="rId12"/>
    <p:sldId id="993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练习六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2057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八、在计数器上拨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颗珠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可以表示哪些两位数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最大的是多少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最小的呢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242317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41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最大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的是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。最小的是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一、数一数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02236" y="1610525"/>
            <a:ext cx="8587528" cy="4184537"/>
            <a:chOff x="1802236" y="1610525"/>
            <a:chExt cx="8587528" cy="4184537"/>
          </a:xfrm>
        </p:grpSpPr>
        <p:pic>
          <p:nvPicPr>
            <p:cNvPr id="14" name="LM1KSG73.eps" descr="id:2147488176;FounderCES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02236" y="1610525"/>
              <a:ext cx="8587528" cy="3361515"/>
            </a:xfrm>
            <a:prstGeom prst="rect">
              <a:avLst/>
            </a:prstGeom>
          </p:spPr>
        </p:pic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5299948" y="5142576"/>
              <a:ext cx="1592103" cy="6524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 dirty="0" smtClean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zh-CN" dirty="0">
                <a:solidFill>
                  <a:srgbClr val="000000"/>
                </a:solidFill>
                <a:effectLst/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矩形 17"/>
          <p:cNvSpPr>
            <a:spLocks noChangeAspect="1"/>
          </p:cNvSpPr>
          <p:nvPr/>
        </p:nvSpPr>
        <p:spPr>
          <a:xfrm>
            <a:off x="5603885" y="518414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325"/>
            <a:ext cx="36054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二、找规律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909" y="1349894"/>
            <a:ext cx="10768445" cy="284406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310477" y="16355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39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65304" y="16355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41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931958" y="16355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44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085349" y="16355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45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197176" y="16355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46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319394" y="16355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47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677131" y="325649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61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830522" y="325649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64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942349" y="325649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67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064567" y="325649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197176" y="325649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73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319394" y="325649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2813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),90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个一合起来是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个一合起来是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也可以看成是由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个一组成的。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14487" y="179402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49870" y="179402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498782" y="235747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087566" y="235747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84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11763" y="290752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138694" y="290752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318575" y="290752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79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325"/>
            <a:ext cx="36054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四、读一读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74.eps" descr="id:214748819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66766"/>
            <a:ext cx="11430000" cy="107066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2444763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在方框里填上合适的数。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在上面的数中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最大的数是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最小的数是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在上面的数中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这两个数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更接近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1;65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14587" y="159890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59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105632" y="159890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233477" y="159890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62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303741" y="159890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63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361322" y="159890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64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460286" y="159890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66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953104" y="303284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66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776019" y="303284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57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302981" y="358955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58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668956" y="414456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65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51482" y="470179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64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960158" y="470179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2712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20+5=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40+6=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86-6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5+20=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6+40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86-80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362433" y="23443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25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362433" y="291164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25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4542051" y="23443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46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4510878" y="291164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46</a:t>
            </a:r>
            <a:endParaRPr lang="zh-CN" altLang="en-US" sz="28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7694362" y="23443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en-US" sz="2800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7857896" y="291164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23" grpId="0"/>
      <p:bldP spid="25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5952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六、连一连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75.eps" descr="id:214748821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5639"/>
            <a:ext cx="11430000" cy="2717157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069918" y="2655702"/>
            <a:ext cx="7336327" cy="9603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953791" y="2697265"/>
            <a:ext cx="558336" cy="9177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106441" y="2697265"/>
            <a:ext cx="3299804" cy="917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512127" y="2697265"/>
            <a:ext cx="3610151" cy="9170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8406245" y="2697265"/>
            <a:ext cx="730482" cy="9170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512127" y="2697265"/>
            <a:ext cx="7806691" cy="9170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490"/>
            <a:ext cx="5145961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七、在合适的答案下面画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255686"/>
            <a:ext cx="474200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舞蹈小组可能有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多少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成员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24310453"/>
              </p:ext>
            </p:extLst>
          </p:nvPr>
        </p:nvGraphicFramePr>
        <p:xfrm>
          <a:off x="381000" y="3972591"/>
          <a:ext cx="11430000" cy="1255327"/>
        </p:xfrm>
        <a:graphic>
          <a:graphicData uri="http://schemas.openxmlformats.org/drawingml/2006/table">
            <a:tbl>
              <a:tblPr firstRow="1" firstCol="1" bandRow="1"/>
              <a:tblGrid>
                <a:gridCol w="3863340"/>
                <a:gridCol w="3819005"/>
                <a:gridCol w="3747655"/>
              </a:tblGrid>
              <a:tr h="58902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58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30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885846" y="4578445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pic>
        <p:nvPicPr>
          <p:cNvPr id="8" name="25JKSG49.eps" descr="id:214748976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051629"/>
            <a:ext cx="9446281" cy="215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</TotalTime>
  <Words>195</Words>
  <Application>Microsoft Office PowerPoint</Application>
  <PresentationFormat>宽屏</PresentationFormat>
  <Paragraphs>78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84</cp:revision>
  <dcterms:created xsi:type="dcterms:W3CDTF">2023-06-16T14:45:50Z</dcterms:created>
  <dcterms:modified xsi:type="dcterms:W3CDTF">2026-02-08T02:01:33Z</dcterms:modified>
</cp:coreProperties>
</file>