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3"/>
  </p:notesMasterIdLst>
  <p:sldIdLst>
    <p:sldId id="990" r:id="rId3"/>
    <p:sldId id="976" r:id="rId4"/>
    <p:sldId id="977" r:id="rId5"/>
    <p:sldId id="991" r:id="rId6"/>
    <p:sldId id="992" r:id="rId7"/>
    <p:sldId id="994" r:id="rId8"/>
    <p:sldId id="978" r:id="rId9"/>
    <p:sldId id="981" r:id="rId10"/>
    <p:sldId id="979" r:id="rId11"/>
    <p:sldId id="993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图形的拼组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一、拼一拼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画一画。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用四个完全一样的正方形拼成一个长方形。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用四个完全一样的正方形拼成一个大正方形。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JM1KSG70.eps" descr="id:214748549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56064" y="2345533"/>
            <a:ext cx="2497599" cy="689744"/>
          </a:xfrm>
          <a:prstGeom prst="rect">
            <a:avLst/>
          </a:prstGeom>
        </p:spPr>
      </p:pic>
      <p:pic>
        <p:nvPicPr>
          <p:cNvPr id="18" name="JM1KSG70-1.eps" descr="id:2147485504;FounderCES"/>
          <p:cNvPicPr/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064" y="3965910"/>
            <a:ext cx="1566598" cy="156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55966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  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图中有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至少再添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就能拼成一个大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正方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图中有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至少再添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就能拼成一个大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长方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25JKSG05.eps" descr="id:214748900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885" y="1350360"/>
            <a:ext cx="1209411" cy="1209411"/>
          </a:xfrm>
          <a:prstGeom prst="rect">
            <a:avLst/>
          </a:prstGeom>
        </p:spPr>
      </p:pic>
      <p:pic>
        <p:nvPicPr>
          <p:cNvPr id="7" name="25JKSG08.eps" descr="id:214748902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884" y="3783444"/>
            <a:ext cx="1209411" cy="94869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683603" y="176659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10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967130" y="1766599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6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794153" y="3975397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6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967130" y="3975397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三、按要求把下面的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个图形分成几个完全一样的三角形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JM1KSG72.eps" descr="id:2147485511;FounderCES"/>
          <p:cNvPicPr/>
          <p:nvPr/>
        </p:nvPicPr>
        <p:blipFill rotWithShape="1"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0637"/>
          <a:stretch/>
        </p:blipFill>
        <p:spPr>
          <a:xfrm>
            <a:off x="1056409" y="3236576"/>
            <a:ext cx="1603664" cy="1349528"/>
          </a:xfrm>
          <a:prstGeom prst="rect">
            <a:avLst/>
          </a:prstGeom>
        </p:spPr>
      </p:pic>
      <p:pic>
        <p:nvPicPr>
          <p:cNvPr id="7" name="JM1KSG72-1.eps" descr="id:2147485518;FounderCES"/>
          <p:cNvPicPr/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r="50719"/>
          <a:stretch/>
        </p:blipFill>
        <p:spPr>
          <a:xfrm>
            <a:off x="5325489" y="3236576"/>
            <a:ext cx="1457894" cy="1349528"/>
          </a:xfrm>
          <a:prstGeom prst="rect">
            <a:avLst/>
          </a:prstGeom>
        </p:spPr>
      </p:pic>
      <p:pic>
        <p:nvPicPr>
          <p:cNvPr id="8" name="JM1KSG72-2.eps" descr="id:2147485525;FounderCES"/>
          <p:cNvPicPr/>
          <p:nvPr/>
        </p:nvPicPr>
        <p:blipFill rotWithShape="1"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1277"/>
          <a:stretch/>
        </p:blipFill>
        <p:spPr>
          <a:xfrm>
            <a:off x="9182103" y="3236576"/>
            <a:ext cx="1582878" cy="1349528"/>
          </a:xfrm>
          <a:prstGeom prst="rect">
            <a:avLst/>
          </a:prstGeom>
        </p:spPr>
      </p:pic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5671724"/>
              </p:ext>
            </p:extLst>
          </p:nvPr>
        </p:nvGraphicFramePr>
        <p:xfrm>
          <a:off x="446557" y="1470791"/>
          <a:ext cx="11340450" cy="14877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6" imgW="4536180" imgH="595081" progId="Word.Document.12">
                  <p:embed/>
                </p:oleObj>
              </mc:Choice>
              <mc:Fallback>
                <p:oleObj name="文档" r:id="rId6" imgW="4536180" imgH="59508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6557" y="1470791"/>
                        <a:ext cx="11340450" cy="14877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四、在方格图上用完全一样的小正方形拼成数字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的图案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再数数拼成的每个数字各用了多少个小正方形。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103154"/>
            <a:ext cx="11430000" cy="285570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071039" y="145697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194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五、下面有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组图形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请把这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组图形拼成一个大正方形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可以怎样拼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JM1KSG27.eps" descr="id:214748752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306791"/>
            <a:ext cx="11430000" cy="186936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0770203" y="142585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4353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六、用完全一样的三角形拼图形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可以怎么拼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块。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可以这样拼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块。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这样拼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块。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可以这样拼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JM1KSG28.eps" descr="id:214748753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4037" y="1170994"/>
            <a:ext cx="2347573" cy="835662"/>
          </a:xfrm>
          <a:prstGeom prst="rect">
            <a:avLst/>
          </a:prstGeom>
        </p:spPr>
      </p:pic>
      <p:pic>
        <p:nvPicPr>
          <p:cNvPr id="10" name="JM1KSG29.eps" descr="id:214748754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0127" y="2788508"/>
            <a:ext cx="2694392" cy="959119"/>
          </a:xfrm>
          <a:prstGeom prst="rect">
            <a:avLst/>
          </a:prstGeom>
        </p:spPr>
      </p:pic>
      <p:pic>
        <p:nvPicPr>
          <p:cNvPr id="11" name="JM1KSG30.eps" descr="id:214748755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2495" y="4731849"/>
            <a:ext cx="2912784" cy="1036860"/>
          </a:xfrm>
          <a:prstGeom prst="rect">
            <a:avLst/>
          </a:prstGeom>
        </p:spPr>
      </p:pic>
      <p:pic>
        <p:nvPicPr>
          <p:cNvPr id="12" name="JM1KSG75.eps" descr="id:2147485532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086571" y="1170994"/>
            <a:ext cx="2805144" cy="835662"/>
          </a:xfrm>
          <a:prstGeom prst="rect">
            <a:avLst/>
          </a:prstGeom>
        </p:spPr>
      </p:pic>
      <p:pic>
        <p:nvPicPr>
          <p:cNvPr id="13" name="JM1KSG76.eps" descr="id:2147485539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341413" y="2474800"/>
            <a:ext cx="4469587" cy="1921152"/>
          </a:xfrm>
          <a:prstGeom prst="rect">
            <a:avLst/>
          </a:prstGeom>
        </p:spPr>
      </p:pic>
      <p:pic>
        <p:nvPicPr>
          <p:cNvPr id="14" name="JM1KSG77.eps" descr="id:2147485546;FounderCES"/>
          <p:cNvPicPr/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465985" y="4801055"/>
            <a:ext cx="4345015" cy="86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4700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七、下面的图案是用不同图形拼成的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它们分别像什么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你能照样子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拼一拼吗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JM1KSG31.eps" descr="id:214748756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113672"/>
            <a:ext cx="11430000" cy="343609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356038" y="147615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</TotalTime>
  <Words>187</Words>
  <Application>Microsoft Office PowerPoint</Application>
  <PresentationFormat>宽屏</PresentationFormat>
  <Paragraphs>45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89</cp:revision>
  <dcterms:created xsi:type="dcterms:W3CDTF">2023-06-16T14:45:50Z</dcterms:created>
  <dcterms:modified xsi:type="dcterms:W3CDTF">2026-02-08T01:25:13Z</dcterms:modified>
</cp:coreProperties>
</file>