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78" r:id="rId7"/>
    <p:sldId id="981" r:id="rId8"/>
    <p:sldId id="994" r:id="rId9"/>
    <p:sldId id="982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两位数加、减整十数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9656"/>
            <a:ext cx="468269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一、看图写算式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98.eps" descr="id:21474853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17020"/>
            <a:ext cx="11430000" cy="123958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52175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45+50=95</a:t>
            </a:r>
            <a:endParaRPr lang="zh-CN" altLang="en-US" dirty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4402" y="40775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804057" y="40775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906991" y="40775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526491" y="40775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11430000" cy="46535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47+20=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86-30=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:40+20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:80-(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20+30+5=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60-10+8=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40+30+7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25+30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   68-10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   47+30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52715" y="14844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98054" y="233172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85176" y="28760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30789" y="287606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84047" y="28760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50215" y="148447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26415" y="233172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610503" y="233172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984276" y="28760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229889" y="2876066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283147" y="28760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178348" y="39555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12132" y="44956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77148" y="39555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910932" y="449564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594874" y="39555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77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8203258" y="449564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341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99.eps" descr="id:214748539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812971"/>
            <a:ext cx="10390909" cy="3613058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848166" y="2655595"/>
            <a:ext cx="8184834" cy="19037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673600" y="2668295"/>
            <a:ext cx="70167" cy="17767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114867" y="2668295"/>
            <a:ext cx="5359401" cy="18402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670801" y="2668295"/>
            <a:ext cx="2628901" cy="18402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6197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人一共拍了多少张照片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1KSG100.eps" descr="id:214748539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86" y="1405041"/>
            <a:ext cx="6062014" cy="218314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4511881"/>
            <a:ext cx="23551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36+20=56(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小明手中的足球是由黑色五边形和白色六边形的皮块制成的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5JKSG15.eps" descr="id:214748996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682717"/>
            <a:ext cx="5332179" cy="233622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018939"/>
            <a:ext cx="2273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32-20=12(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0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8338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小军和小刚一共浇了多少朵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501261"/>
            <a:ext cx="579036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小丽再浇多少朵就和小刚一样多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1KSG102.eps" descr="id:214748540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814" y="346075"/>
            <a:ext cx="5698186" cy="258985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848775"/>
            <a:ext cx="23551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40+40=80(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106174"/>
            <a:ext cx="2273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40-30=10(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610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+30=40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229261" y="29501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65447" y="29501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650833" y="29501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172</Words>
  <Application>Microsoft Office PowerPoint</Application>
  <PresentationFormat>宽屏</PresentationFormat>
  <Paragraphs>67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2026-02-08T02:21:56Z</dcterms:modified>
</cp:coreProperties>
</file>