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3"/>
  </p:notesMasterIdLst>
  <p:sldIdLst>
    <p:sldId id="990" r:id="rId3"/>
    <p:sldId id="976" r:id="rId4"/>
    <p:sldId id="977" r:id="rId5"/>
    <p:sldId id="991" r:id="rId6"/>
    <p:sldId id="992" r:id="rId7"/>
    <p:sldId id="994" r:id="rId8"/>
    <p:sldId id="978" r:id="rId9"/>
    <p:sldId id="981" r:id="rId10"/>
    <p:sldId id="979" r:id="rId11"/>
    <p:sldId id="993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练习三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9950"/>
            <a:ext cx="360547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一、画一画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算一算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XM1KSG58.eps" descr="id:2147486698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6" y="1567729"/>
            <a:ext cx="10390909" cy="1923715"/>
          </a:xfrm>
          <a:prstGeom prst="rect">
            <a:avLst/>
          </a:prstGeom>
        </p:spPr>
      </p:pic>
      <p:pic>
        <p:nvPicPr>
          <p:cNvPr id="18" name="XM1KSG59.eps" descr="id:2147486705;FounderCES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6" y="3910316"/>
            <a:ext cx="10390909" cy="1930659"/>
          </a:xfrm>
          <a:prstGeom prst="rect">
            <a:avLst/>
          </a:prstGeom>
        </p:spPr>
      </p:pic>
      <p:sp>
        <p:nvSpPr>
          <p:cNvPr id="19" name="矩形 18"/>
          <p:cNvSpPr>
            <a:spLocks noChangeAspect="1"/>
          </p:cNvSpPr>
          <p:nvPr/>
        </p:nvSpPr>
        <p:spPr>
          <a:xfrm>
            <a:off x="6313402" y="2785237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14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6561924" y="516475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81000" y="1207632"/>
            <a:ext cx="360547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二、算一算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25JKSG03.eps" descr="id:2147488233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021382"/>
            <a:ext cx="11430000" cy="208263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711026" y="2408854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8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726863" y="240885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15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085029" y="2408854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9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0253267" y="240885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17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247592" y="332993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13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3607822" y="3329937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9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5639093" y="332993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14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992412" y="3329937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7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969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2261"/>
            <a:ext cx="2339102" cy="5730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三、算一算。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XM1KSG61.eps" descr="id:2147486719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619047"/>
            <a:ext cx="11430000" cy="3006728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2827551" y="1828945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12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917319" y="272908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917319" y="362921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859978" y="1828945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14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949746" y="272908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8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949746" y="362921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0902796" y="1828945"/>
            <a:ext cx="5304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11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0992564" y="272908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9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0992564" y="362921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8619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351829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四、不计算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在得数最小的算式后面画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6+8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6+7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6+6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11-6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12-6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13-6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11-3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11-4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11-5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385645" y="1861951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338136" y="2424783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479163" y="2976469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48606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9849"/>
            <a:ext cx="2698175" cy="5730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XM1KSG62.eps" descr="id:2147486733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529344"/>
            <a:ext cx="11430000" cy="1810143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3460525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</a:rPr>
              <a:t>(1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丽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丽还差多少颗星星就能获得李老师的奖励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12-7=5(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颗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</a:rPr>
              <a:t>(2)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乐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乐已经得了多少颗星星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 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12-4=8(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颗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39018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王婆婆家一共养了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只鸡和鸭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鸭有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先提出一个数学问题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再解答。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en-US" altLang="zh-CN" dirty="0" smtClean="0">
              <a:solidFill>
                <a:srgbClr val="000000"/>
              </a:solidFill>
              <a:latin typeface="Calibri" panose="020F0502020204030204" pitchFamily="34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13-5=8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李叔叔搬了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盆花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。两人一共搬了多少盆花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先补充一个条件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再解答。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en-US" altLang="zh-CN" dirty="0" smtClean="0">
              <a:solidFill>
                <a:srgbClr val="000000"/>
              </a:solidFill>
              <a:latin typeface="Calibri" panose="020F0502020204030204" pitchFamily="34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Calibri" panose="020F0502020204030204" pitchFamily="34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Calibri" panose="020F0502020204030204" pitchFamily="34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Calibri" panose="020F0502020204030204" pitchFamily="34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Calibri" panose="020F0502020204030204" pitchFamily="34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5+8=13(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盆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)</a:t>
            </a:r>
            <a:endParaRPr lang="zh-CN" altLang="en-US" dirty="0"/>
          </a:p>
        </p:txBody>
      </p:sp>
      <p:pic>
        <p:nvPicPr>
          <p:cNvPr id="3" name="XM1KSG63.eps" descr="id:2147486740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1258" y="2858602"/>
            <a:ext cx="2629483" cy="298252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841267" y="40136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鸡有多少只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524535" y="2060502"/>
            <a:ext cx="28777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王叔叔搬了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8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盆花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202623"/>
            <a:ext cx="11430000" cy="6524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在空格里填数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使每一横行、竖行和斜行上三个数的和都等于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40568" y="1977558"/>
            <a:ext cx="3310864" cy="3301323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4808699" y="2219707"/>
            <a:ext cx="36420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ea typeface="NEU-BZ-S92"/>
                <a:cs typeface="Times New Roman" panose="02020603050405020304" pitchFamily="18" charset="0"/>
              </a:rPr>
              <a:t>6</a:t>
            </a:r>
            <a:endParaRPr lang="zh-CN" altLang="en-US" sz="2800" dirty="0"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896627" y="2219707"/>
            <a:ext cx="36420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ea typeface="NEU-BZ-S92"/>
                <a:cs typeface="Times New Roman" panose="02020603050405020304" pitchFamily="18" charset="0"/>
              </a:rPr>
              <a:t>1</a:t>
            </a:r>
            <a:endParaRPr lang="zh-CN" altLang="en-US" sz="2800" dirty="0"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896627" y="330197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ea typeface="NEU-BZ-S92"/>
                <a:cs typeface="Times New Roman" panose="02020603050405020304" pitchFamily="18" charset="0"/>
              </a:rPr>
              <a:t>5</a:t>
            </a:r>
            <a:endParaRPr lang="zh-CN" altLang="en-US" sz="2800" dirty="0"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6954222" y="330197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ea typeface="NEU-BZ-S92"/>
                <a:cs typeface="Times New Roman" panose="02020603050405020304" pitchFamily="18" charset="0"/>
              </a:rPr>
              <a:t>3</a:t>
            </a:r>
            <a:endParaRPr lang="zh-CN" altLang="en-US" sz="2800" dirty="0"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4808699" y="435950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ea typeface="NEU-BZ-S92"/>
                <a:cs typeface="Times New Roman" panose="02020603050405020304" pitchFamily="18" charset="0"/>
              </a:rPr>
              <a:t>2</a:t>
            </a:r>
            <a:endParaRPr lang="zh-CN" altLang="en-US" sz="2800" dirty="0"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5896627" y="435950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ea typeface="NEU-BZ-S92"/>
                <a:cs typeface="Times New Roman" panose="02020603050405020304" pitchFamily="18" charset="0"/>
              </a:rPr>
              <a:t>9</a:t>
            </a:r>
            <a:endParaRPr lang="zh-CN" altLang="en-US" sz="28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341</TotalTime>
  <Words>179</Words>
  <Application>Microsoft Office PowerPoint</Application>
  <PresentationFormat>宽屏</PresentationFormat>
  <Paragraphs>62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6" baseType="lpstr">
      <vt:lpstr>NEU-BZ-S92</vt:lpstr>
      <vt:lpstr>等线</vt:lpstr>
      <vt:lpstr>方正楷体_GBK</vt:lpstr>
      <vt:lpstr>黑体</vt:lpstr>
      <vt:lpstr>华文琥珀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87</cp:revision>
  <dcterms:created xsi:type="dcterms:W3CDTF">2023-06-16T14:45:50Z</dcterms:created>
  <dcterms:modified xsi:type="dcterms:W3CDTF">2026-02-08T00:57:54Z</dcterms:modified>
</cp:coreProperties>
</file>