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练习八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984599"/>
            <a:ext cx="11430000" cy="18528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、圈一圈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		44+7</a:t>
            </a:r>
            <a:r>
              <a:rPr lang="en-US" altLang="zh-CN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6000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63-8=</a:t>
            </a:r>
            <a:r>
              <a:rPr lang="en-US" altLang="zh-CN" sz="6000" dirty="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□</a:t>
            </a:r>
            <a:endParaRPr lang="zh-CN" altLang="zh-CN" sz="6000" dirty="0">
              <a:solidFill>
                <a:srgbClr val="000000"/>
              </a:solidFill>
              <a:effectLst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LM1KSG124.eps" descr="id:214748565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0361" y="2907510"/>
            <a:ext cx="4709051" cy="3042244"/>
          </a:xfrm>
          <a:prstGeom prst="rect">
            <a:avLst/>
          </a:prstGeom>
        </p:spPr>
      </p:pic>
      <p:pic>
        <p:nvPicPr>
          <p:cNvPr id="18" name="LM1KSG125.eps" descr="id:214748566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5282" y="2907511"/>
            <a:ext cx="4239860" cy="3042244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3680667" y="188560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51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688742" y="188560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52551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二、直接写出得数。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52-4=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36-9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70-3=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52-6=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36-7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70-6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52-8=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36-6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70-9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318467" y="187165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48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484067" y="187165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27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522667" y="187165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67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318467" y="243359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46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484067" y="243359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29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522667" y="243359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64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318467" y="299983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44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484067" y="299983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30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522667" y="299983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784"/>
            <a:ext cx="350608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126.eps" descr="id:2147485673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3343" y="854136"/>
            <a:ext cx="10085314" cy="534793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379167" y="123365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38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40573" y="123365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46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101979" y="123365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379167" y="315135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42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240573" y="315135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51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101979" y="315135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44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379167" y="499285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26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240573" y="499285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31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101979" y="499285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23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675"/>
            <a:ext cx="114300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53-8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54-6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32-3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32-8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35+6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36+5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21-3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17+3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48+6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50-6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65-5</a:t>
            </a:r>
            <a:r>
              <a:rPr lang="en-US" altLang="zh-CN" sz="5000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65-50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9078" y="206377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91378" y="206377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27245" y="207647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29078" y="305437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478161" y="305437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59512" y="3067072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10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0341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五、算一算。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41-5+30=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83-6-50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28+6+7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27+6-4=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5+59-7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8+8+8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六、填一填。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89169029"/>
              </p:ext>
            </p:extLst>
          </p:nvPr>
        </p:nvGraphicFramePr>
        <p:xfrm>
          <a:off x="381000" y="3370481"/>
          <a:ext cx="11429999" cy="2470292"/>
        </p:xfrm>
        <a:graphic>
          <a:graphicData uri="http://schemas.openxmlformats.org/drawingml/2006/table">
            <a:tbl>
              <a:tblPr firstRow="1" firstCol="1" bandRow="1"/>
              <a:tblGrid>
                <a:gridCol w="2247900"/>
                <a:gridCol w="2882900"/>
                <a:gridCol w="2705100"/>
                <a:gridCol w="3594099"/>
              </a:tblGrid>
              <a:tr h="57921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种类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原有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卖出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还剩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55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书包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5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文具盒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9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铅笔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82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1839167" y="153527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66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910684" y="153527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27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152472" y="153527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41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674067" y="209291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29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783684" y="209291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5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987372" y="209291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9562172" y="3960976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28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9562172" y="457326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45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9677340" y="521961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7291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提线木偶有多少个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LM1KSG127.eps" descr="id:214748569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67" y="1822125"/>
            <a:ext cx="9168466" cy="2985151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667576"/>
            <a:ext cx="20938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32-7=25(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6" name="矩形 15"/>
          <p:cNvSpPr>
            <a:spLocks noChangeAspect="1"/>
          </p:cNvSpPr>
          <p:nvPr/>
        </p:nvSpPr>
        <p:spPr>
          <a:xfrm>
            <a:off x="381000" y="1207366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八、猜数游戏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25JKSG20.eps" descr="id:2147490271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994935"/>
            <a:ext cx="11430000" cy="308541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0697466" y="39778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85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</TotalTime>
  <Words>142</Words>
  <Application>Microsoft Office PowerPoint</Application>
  <PresentationFormat>宽屏</PresentationFormat>
  <Paragraphs>81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78</cp:revision>
  <dcterms:created xsi:type="dcterms:W3CDTF">2023-06-16T14:45:50Z</dcterms:created>
  <dcterms:modified xsi:type="dcterms:W3CDTF">2026-02-08T02:27:19Z</dcterms:modified>
</cp:coreProperties>
</file>