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面积单位之间的进率与换算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710455"/>
            <a:ext cx="112903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一个提示牌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宽比长少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该提示牌的周长是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一块长方形木板的面积为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将它裁掉一块正方形木板后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平方分米。这块正方形木板的边长是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	B.7	C.8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028523" y="1339246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900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427226" y="1339246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23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433488" y="1891030"/>
            <a:ext cx="1005403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2000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199381" y="1891030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740504" y="2492415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32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902061" y="3076790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3200"/>
          </a:p>
        </p:txBody>
      </p:sp>
      <p:sp>
        <p:nvSpPr>
          <p:cNvPr id="23" name="矩形 22"/>
          <p:cNvSpPr/>
          <p:nvPr/>
        </p:nvSpPr>
        <p:spPr>
          <a:xfrm>
            <a:off x="9051809" y="490351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08739"/>
            <a:ext cx="112903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三、判一判。正确的在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错误的在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平方米大于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两个面积单位之间的进率是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一个长方形的宽是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长是宽的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028362" y="1703632"/>
            <a:ext cx="472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935313" y="2278133"/>
            <a:ext cx="47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3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981070" y="2837972"/>
            <a:ext cx="47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3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888039" y="4066686"/>
            <a:ext cx="472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学校社团准备在一个长方形花坛里种植月季花。花坛长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平方分米种一株月季花。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这个花坛的面积是多少平方米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若全部种满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需要多少株月季花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595676"/>
            <a:ext cx="304762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4×2=8(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4831627"/>
            <a:ext cx="11290300" cy="1234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=800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4=200(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346</TotalTime>
  <Words>193</Words>
  <Application>Microsoft Office PowerPoint</Application>
  <PresentationFormat>宽屏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2026-02-11T09:47:37Z</dcterms:modified>
</cp:coreProperties>
</file>