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295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易混易错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单元总结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2783251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5149766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4" name="AM3LRQ46.eps" descr="id:214748841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850" y="1329652"/>
            <a:ext cx="11290300" cy="317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929367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平移与旋转区分不清。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下面现象中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是平移的在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是旋转的在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“○”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AM3LRQ46-1.eps" descr="id:214748843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8995" y="2223018"/>
            <a:ext cx="7626351" cy="2253701"/>
          </a:xfrm>
          <a:prstGeom prst="rect">
            <a:avLst/>
          </a:prstGeom>
        </p:spPr>
      </p:pic>
      <p:sp>
        <p:nvSpPr>
          <p:cNvPr id="3" name="矩形 2"/>
          <p:cNvSpPr>
            <a:spLocks/>
          </p:cNvSpPr>
          <p:nvPr/>
        </p:nvSpPr>
        <p:spPr>
          <a:xfrm>
            <a:off x="450850" y="4702750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B0F0"/>
                </a:solidFill>
                <a:latin typeface="Times New Roman" panose="02020603050405020304" pitchFamily="18" charset="0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平移走直线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方向永不变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旋转绕点转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方向会改变。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347</TotalTime>
  <Words>98</Words>
  <Application>Microsoft Office PowerPoint</Application>
  <PresentationFormat>宽屏</PresentationFormat>
  <Paragraphs>14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NEU-BZ-S92</vt:lpstr>
      <vt:lpstr>方正兰亭中黑_GBK</vt:lpstr>
      <vt:lpstr>方正书宋_GBK</vt:lpstr>
      <vt:lpstr>仿宋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46</cp:revision>
  <dcterms:created xsi:type="dcterms:W3CDTF">2021-07-19T03:09:34Z</dcterms:created>
  <dcterms:modified xsi:type="dcterms:W3CDTF">2026-02-11T09:25:20Z</dcterms:modified>
</cp:coreProperties>
</file>