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被除数是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的除法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97296"/>
            <a:ext cx="11290300" cy="53714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里填上合适的运算符号。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)0=7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)5=0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一个数除以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这个数除以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的结果最大。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A.0+758	B.0×758	C.0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得数不为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+0	B.0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C.0×</a:t>
            </a: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85343" y="2186418"/>
            <a:ext cx="96212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49586" y="2206966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÷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621045" y="2801813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/>
          </a:p>
        </p:txBody>
      </p:sp>
      <p:sp>
        <p:nvSpPr>
          <p:cNvPr id="20" name="矩形 19"/>
          <p:cNvSpPr/>
          <p:nvPr/>
        </p:nvSpPr>
        <p:spPr>
          <a:xfrm>
            <a:off x="3752018" y="4001685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7371277" y="5152390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23149"/>
            <a:ext cx="11290300" cy="418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三、判一判。正确的在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错误的在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.0×9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0+9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这四个算式的结果都是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.0+0=0-0=0×0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不能作被除数和除数。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四、直接写出得数。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0×12=	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	90-0=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0+248=	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78=	419×0=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933201" y="1679727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014627" y="2315217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30926" y="2856355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773325" y="4007061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766521" y="4007061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759717" y="4007061"/>
            <a:ext cx="836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3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788211" y="4586505"/>
            <a:ext cx="836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248</a:t>
            </a:r>
            <a:endParaRPr lang="zh-CN" altLang="en-US" sz="32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3924224" y="4602338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6179575" y="4602338"/>
            <a:ext cx="47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41163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五、思考题。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除以任何数都等于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你认为他说得对吗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93301" y="2767979"/>
            <a:ext cx="249921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不对。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346</TotalTime>
  <Words>132</Words>
  <Application>Microsoft Office PowerPoint</Application>
  <PresentationFormat>宽屏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2026-02-11T06:10:42Z</dcterms:modified>
</cp:coreProperties>
</file>