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5" r:id="rId7"/>
    <p:sldId id="346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9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解决乘除混合问题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某小区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天收集可回收垃圾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该小区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天可以收集可回收垃圾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个相同的篮球需要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个这样的篮球需要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7500" y="2481111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546</a:t>
            </a:r>
            <a:endParaRPr lang="zh-CN" altLang="en-US" sz="3200"/>
          </a:p>
        </p:txBody>
      </p:sp>
      <p:sp>
        <p:nvSpPr>
          <p:cNvPr id="18" name="矩形 17"/>
          <p:cNvSpPr/>
          <p:nvPr/>
        </p:nvSpPr>
        <p:spPr>
          <a:xfrm>
            <a:off x="9865141" y="306588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520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99644"/>
            <a:ext cx="112903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一个数的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这个数的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B.216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C.360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根据下图列综合算式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3LRQ98.eps" descr="id:214748890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5221" y="2661008"/>
            <a:ext cx="4266332" cy="2205772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5203301"/>
            <a:ext cx="897393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A.320×2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B.320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C.320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2×5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78103" y="724156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6556862" y="193344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某花店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天售出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盆花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这个花店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天可以售出多少盆花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696930"/>
            <a:ext cx="366318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4×6=450(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盆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30533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天写了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个大字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天能写多少个大字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522980"/>
            <a:ext cx="325281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3×4=48(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350</TotalTime>
  <Words>212</Words>
  <Application>Microsoft Office PowerPoint</Application>
  <PresentationFormat>宽屏</PresentationFormat>
  <Paragraphs>29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2026-02-11T09:32:45Z</dcterms:modified>
</cp:coreProperties>
</file>